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66" r:id="rId5"/>
    <p:sldId id="258" r:id="rId6"/>
    <p:sldId id="269" r:id="rId7"/>
    <p:sldId id="267" r:id="rId8"/>
    <p:sldId id="259" r:id="rId9"/>
    <p:sldId id="271" r:id="rId10"/>
    <p:sldId id="270" r:id="rId11"/>
    <p:sldId id="261" r:id="rId12"/>
    <p:sldId id="262" r:id="rId13"/>
    <p:sldId id="263" r:id="rId14"/>
    <p:sldId id="264" r:id="rId15"/>
    <p:sldId id="265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Popular Vote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J. Q. Adams</c:v>
                </c:pt>
                <c:pt idx="1">
                  <c:v>William Crawford</c:v>
                </c:pt>
                <c:pt idx="2">
                  <c:v>Henry Clay</c:v>
                </c:pt>
                <c:pt idx="3">
                  <c:v>Andrew Jackson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108740</c:v>
                </c:pt>
                <c:pt idx="1">
                  <c:v>40856</c:v>
                </c:pt>
                <c:pt idx="2">
                  <c:v>47531</c:v>
                </c:pt>
                <c:pt idx="3">
                  <c:v>153544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8-49CB-8F36-B3295099D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Electoral</a:t>
            </a:r>
            <a:r>
              <a:rPr lang="en-US" baseline="0" dirty="0" smtClean="0"/>
              <a:t> Votes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J.Q. Adams</c:v>
                </c:pt>
                <c:pt idx="1">
                  <c:v>W. Crawford</c:v>
                </c:pt>
                <c:pt idx="2">
                  <c:v>H. Clay</c:v>
                </c:pt>
                <c:pt idx="3">
                  <c:v>A. Jackson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41</c:v>
                </c:pt>
                <c:pt idx="2">
                  <c:v>37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D-4AD5-9959-1E6F07B410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J.Q. Adams</c:v>
                </c:pt>
                <c:pt idx="1">
                  <c:v>W. Crawford</c:v>
                </c:pt>
                <c:pt idx="2">
                  <c:v>H. Clay</c:v>
                </c:pt>
                <c:pt idx="3">
                  <c:v>A. Jackson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D-4AD5-9959-1E6F07B410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J.Q. Adams</c:v>
                </c:pt>
                <c:pt idx="1">
                  <c:v>W. Crawford</c:v>
                </c:pt>
                <c:pt idx="2">
                  <c:v>H. Clay</c:v>
                </c:pt>
                <c:pt idx="3">
                  <c:v>A. Jackson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5D-4AD5-9959-1E6F07B41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Popular Vote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J. Q. Adams</c:v>
                </c:pt>
                <c:pt idx="1">
                  <c:v>Andrew Jackson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508064</c:v>
                </c:pt>
                <c:pt idx="1">
                  <c:v>647286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F-490F-8D09-F501A7A13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Electoral</a:t>
            </a:r>
            <a:r>
              <a:rPr lang="en-US" baseline="0" dirty="0" smtClean="0"/>
              <a:t> Votes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25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71-4213-925B-B80B69C475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1-4213-925B-B80B69C475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J.Q. Adams</c:v>
                </c:pt>
                <c:pt idx="1">
                  <c:v> Andrew Jackson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</c:v>
                </c:pt>
                <c:pt idx="1">
                  <c:v>178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1-4213-925B-B80B69C475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J.Q. Adams</c:v>
                </c:pt>
                <c:pt idx="1">
                  <c:v> Andrew Jackson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71-4213-925B-B80B69C475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J.Q. Adams</c:v>
                </c:pt>
                <c:pt idx="1">
                  <c:v> Andrew Jackson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71-4213-925B-B80B69C47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093D4-EE5C-4C77-A594-6A8E35B7248C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C6CF50-1D6B-46A2-B879-5A591D32925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A</a:t>
          </a:r>
          <a:r>
            <a:rPr lang="en-US" b="1" dirty="0" smtClean="0"/>
            <a:t>.  Era of Good </a:t>
          </a:r>
          <a:r>
            <a:rPr lang="en-US" b="1" dirty="0" smtClean="0"/>
            <a:t>Feeling</a:t>
          </a:r>
          <a:endParaRPr lang="en-US" dirty="0"/>
        </a:p>
      </dgm:t>
    </dgm:pt>
    <dgm:pt modelId="{F22C31F9-C829-4FD1-917B-29D96EE43C47}" type="sibTrans" cxnId="{95A03CD9-721C-4EB8-B350-90E26804324E}">
      <dgm:prSet/>
      <dgm:spPr/>
      <dgm:t>
        <a:bodyPr/>
        <a:lstStyle/>
        <a:p>
          <a:endParaRPr lang="en-US"/>
        </a:p>
      </dgm:t>
    </dgm:pt>
    <dgm:pt modelId="{ACFC22BD-C26B-442A-BBA1-D5783817A746}" type="parTrans" cxnId="{95A03CD9-721C-4EB8-B350-90E26804324E}">
      <dgm:prSet/>
      <dgm:spPr/>
      <dgm:t>
        <a:bodyPr/>
        <a:lstStyle/>
        <a:p>
          <a:endParaRPr lang="en-US"/>
        </a:p>
      </dgm:t>
    </dgm:pt>
    <dgm:pt modelId="{EC361670-8E34-4DB4-8D9A-2B28D6EE4C4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One </a:t>
          </a:r>
          <a:r>
            <a:rPr lang="en-US" dirty="0" smtClean="0"/>
            <a:t>political party:  Democratic Republican</a:t>
          </a:r>
          <a:endParaRPr lang="en-US" dirty="0"/>
        </a:p>
      </dgm:t>
    </dgm:pt>
    <dgm:pt modelId="{DA7495FE-4440-4F69-B038-B7E07BDF2710}" type="parTrans" cxnId="{1DDC29C9-0D58-4537-A0F7-F373A8F51EFF}">
      <dgm:prSet/>
      <dgm:spPr/>
      <dgm:t>
        <a:bodyPr/>
        <a:lstStyle/>
        <a:p>
          <a:endParaRPr lang="en-US"/>
        </a:p>
      </dgm:t>
    </dgm:pt>
    <dgm:pt modelId="{F0BA05F8-711B-42E0-BF38-A5DDF3D9732D}" type="sibTrans" cxnId="{1DDC29C9-0D58-4537-A0F7-F373A8F51EFF}">
      <dgm:prSet/>
      <dgm:spPr/>
      <dgm:t>
        <a:bodyPr/>
        <a:lstStyle/>
        <a:p>
          <a:endParaRPr lang="en-US"/>
        </a:p>
      </dgm:t>
    </dgm:pt>
    <dgm:pt modelId="{CDFDCF09-F34B-41B5-B105-540390E48F6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u="sng" dirty="0" smtClean="0"/>
            <a:t>Henry Clay’s American System</a:t>
          </a:r>
          <a:endParaRPr lang="en-US" b="1" u="sng" dirty="0"/>
        </a:p>
      </dgm:t>
    </dgm:pt>
    <dgm:pt modelId="{76CBA1B0-6ED0-4D4A-8457-7163C3706BB1}" type="parTrans" cxnId="{68E1B8BE-ED6E-4AC5-998E-E4BC154D01E5}">
      <dgm:prSet/>
      <dgm:spPr/>
      <dgm:t>
        <a:bodyPr/>
        <a:lstStyle/>
        <a:p>
          <a:endParaRPr lang="en-US"/>
        </a:p>
      </dgm:t>
    </dgm:pt>
    <dgm:pt modelId="{BDD29785-0FDB-46C3-A3BC-34B797C4A7FF}" type="sibTrans" cxnId="{68E1B8BE-ED6E-4AC5-998E-E4BC154D01E5}">
      <dgm:prSet/>
      <dgm:spPr/>
      <dgm:t>
        <a:bodyPr/>
        <a:lstStyle/>
        <a:p>
          <a:endParaRPr lang="en-US"/>
        </a:p>
      </dgm:t>
    </dgm:pt>
    <dgm:pt modelId="{F1DC9CF5-0C7F-4DB9-8A94-BEF3044EADF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Make money more accessible</a:t>
          </a:r>
          <a:endParaRPr lang="en-US" dirty="0"/>
        </a:p>
      </dgm:t>
    </dgm:pt>
    <dgm:pt modelId="{ED227D81-B297-4C41-A861-67B37F787EA6}" type="parTrans" cxnId="{8FEC3BEF-410C-4C15-BD67-503DA698C944}">
      <dgm:prSet/>
      <dgm:spPr/>
      <dgm:t>
        <a:bodyPr/>
        <a:lstStyle/>
        <a:p>
          <a:endParaRPr lang="en-US"/>
        </a:p>
      </dgm:t>
    </dgm:pt>
    <dgm:pt modelId="{EC463EE8-7A88-4865-B2AE-1492A1D20F5D}" type="sibTrans" cxnId="{8FEC3BEF-410C-4C15-BD67-503DA698C944}">
      <dgm:prSet/>
      <dgm:spPr/>
      <dgm:t>
        <a:bodyPr/>
        <a:lstStyle/>
        <a:p>
          <a:endParaRPr lang="en-US"/>
        </a:p>
      </dgm:t>
    </dgm:pt>
    <dgm:pt modelId="{B1F4E7D7-55A9-44FC-92AE-595779C72BE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Create </a:t>
          </a:r>
          <a:r>
            <a:rPr lang="en-US" b="1" u="sng" dirty="0" smtClean="0"/>
            <a:t>tariffs</a:t>
          </a:r>
          <a:r>
            <a:rPr lang="en-US" dirty="0" smtClean="0"/>
            <a:t> to protect American industries</a:t>
          </a:r>
          <a:endParaRPr lang="en-US" dirty="0"/>
        </a:p>
      </dgm:t>
    </dgm:pt>
    <dgm:pt modelId="{9C784858-1F83-4A9A-8E87-D53828A8FBA3}" type="parTrans" cxnId="{8B988EC4-4B81-47EC-84FF-0CAFD182D7B2}">
      <dgm:prSet/>
      <dgm:spPr/>
      <dgm:t>
        <a:bodyPr/>
        <a:lstStyle/>
        <a:p>
          <a:endParaRPr lang="en-US"/>
        </a:p>
      </dgm:t>
    </dgm:pt>
    <dgm:pt modelId="{BEA3B325-7E20-4F1B-BC5A-55F22311AF16}" type="sibTrans" cxnId="{8B988EC4-4B81-47EC-84FF-0CAFD182D7B2}">
      <dgm:prSet/>
      <dgm:spPr/>
      <dgm:t>
        <a:bodyPr/>
        <a:lstStyle/>
        <a:p>
          <a:endParaRPr lang="en-US"/>
        </a:p>
      </dgm:t>
    </dgm:pt>
    <dgm:pt modelId="{6FE1071A-B9D4-4FD1-BA1C-9F39F9A1D45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Fund infrastructure</a:t>
          </a:r>
          <a:endParaRPr lang="en-US" dirty="0"/>
        </a:p>
      </dgm:t>
    </dgm:pt>
    <dgm:pt modelId="{C0065AFD-B614-4F86-B219-C3AF7E613CBD}" type="parTrans" cxnId="{344666EE-6C4D-47E0-8794-D645664A1903}">
      <dgm:prSet/>
      <dgm:spPr/>
      <dgm:t>
        <a:bodyPr/>
        <a:lstStyle/>
        <a:p>
          <a:endParaRPr lang="en-US"/>
        </a:p>
      </dgm:t>
    </dgm:pt>
    <dgm:pt modelId="{D59D6E62-C63C-419B-9C98-A3FEE32785CC}" type="sibTrans" cxnId="{344666EE-6C4D-47E0-8794-D645664A1903}">
      <dgm:prSet/>
      <dgm:spPr/>
      <dgm:t>
        <a:bodyPr/>
        <a:lstStyle/>
        <a:p>
          <a:endParaRPr lang="en-US"/>
        </a:p>
      </dgm:t>
    </dgm:pt>
    <dgm:pt modelId="{0E7D23B2-F0DC-47CA-B958-07C517A75FB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Created the largest economic boom in American history, however this will also create </a:t>
          </a:r>
          <a:endParaRPr lang="en-US" dirty="0"/>
        </a:p>
      </dgm:t>
    </dgm:pt>
    <dgm:pt modelId="{35C9BA6A-AECD-4CF0-A0D3-3C4DC83FBE50}" type="parTrans" cxnId="{5CBE321F-067B-4AE5-BDE7-9E93BD746AF5}">
      <dgm:prSet/>
      <dgm:spPr/>
      <dgm:t>
        <a:bodyPr/>
        <a:lstStyle/>
        <a:p>
          <a:endParaRPr lang="en-US"/>
        </a:p>
      </dgm:t>
    </dgm:pt>
    <dgm:pt modelId="{69766BBE-0C97-430F-A277-73F96A1FE508}" type="sibTrans" cxnId="{5CBE321F-067B-4AE5-BDE7-9E93BD746AF5}">
      <dgm:prSet/>
      <dgm:spPr/>
      <dgm:t>
        <a:bodyPr/>
        <a:lstStyle/>
        <a:p>
          <a:endParaRPr lang="en-US"/>
        </a:p>
      </dgm:t>
    </dgm:pt>
    <dgm:pt modelId="{7ADA1F69-1FE3-4555-B9F9-21AFF15EE57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u="sng" dirty="0" smtClean="0"/>
            <a:t>Creates Sectionalism</a:t>
          </a:r>
          <a:endParaRPr lang="en-US" b="1" u="sng" dirty="0"/>
        </a:p>
      </dgm:t>
    </dgm:pt>
    <dgm:pt modelId="{8C6D6857-9D91-4F8C-9A8F-A02233BD366F}" type="parTrans" cxnId="{36C5D38E-C8FF-4A84-A46E-5D5963CA78EF}">
      <dgm:prSet/>
      <dgm:spPr/>
      <dgm:t>
        <a:bodyPr/>
        <a:lstStyle/>
        <a:p>
          <a:endParaRPr lang="en-US"/>
        </a:p>
      </dgm:t>
    </dgm:pt>
    <dgm:pt modelId="{B8A76E5E-90D8-46D7-9FC0-286D85952D6C}" type="sibTrans" cxnId="{36C5D38E-C8FF-4A84-A46E-5D5963CA78EF}">
      <dgm:prSet/>
      <dgm:spPr/>
      <dgm:t>
        <a:bodyPr/>
        <a:lstStyle/>
        <a:p>
          <a:endParaRPr lang="en-US"/>
        </a:p>
      </dgm:t>
    </dgm:pt>
    <dgm:pt modelId="{A305141A-2B40-4AC3-8FA0-984E1CD062C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Strengthen the military</a:t>
          </a:r>
          <a:endParaRPr lang="en-US" dirty="0"/>
        </a:p>
      </dgm:t>
    </dgm:pt>
    <dgm:pt modelId="{5CA63A3D-73D1-4380-9AA9-1775DDC78CA4}" type="sibTrans" cxnId="{F1E999AB-56DE-4189-BEFD-754145DD92B4}">
      <dgm:prSet/>
      <dgm:spPr/>
      <dgm:t>
        <a:bodyPr/>
        <a:lstStyle/>
        <a:p>
          <a:endParaRPr lang="en-US"/>
        </a:p>
      </dgm:t>
    </dgm:pt>
    <dgm:pt modelId="{E9550B6A-31A7-464B-BFCF-9122734F214A}" type="parTrans" cxnId="{F1E999AB-56DE-4189-BEFD-754145DD92B4}">
      <dgm:prSet/>
      <dgm:spPr/>
      <dgm:t>
        <a:bodyPr/>
        <a:lstStyle/>
        <a:p>
          <a:endParaRPr lang="en-US"/>
        </a:p>
      </dgm:t>
    </dgm:pt>
    <dgm:pt modelId="{F46A1F40-519E-48E5-A386-2F5D61877C7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Rise of </a:t>
          </a:r>
          <a:r>
            <a:rPr lang="en-US" b="1" u="sng" dirty="0" smtClean="0"/>
            <a:t>Nationalism</a:t>
          </a:r>
          <a:endParaRPr lang="en-US" dirty="0"/>
        </a:p>
      </dgm:t>
    </dgm:pt>
    <dgm:pt modelId="{B6AC5214-C93E-48AD-8655-3C730B30A72E}" type="parTrans" cxnId="{66C9D368-279D-4AE6-96A1-8B877E4DC042}">
      <dgm:prSet/>
      <dgm:spPr/>
      <dgm:t>
        <a:bodyPr/>
        <a:lstStyle/>
        <a:p>
          <a:endParaRPr lang="en-US"/>
        </a:p>
      </dgm:t>
    </dgm:pt>
    <dgm:pt modelId="{745ACC97-7212-4AEB-998F-7F768DB70A76}" type="sibTrans" cxnId="{66C9D368-279D-4AE6-96A1-8B877E4DC042}">
      <dgm:prSet/>
      <dgm:spPr/>
      <dgm:t>
        <a:bodyPr/>
        <a:lstStyle/>
        <a:p>
          <a:endParaRPr lang="en-US"/>
        </a:p>
      </dgm:t>
    </dgm:pt>
    <dgm:pt modelId="{45EA7599-AB62-4AA3-8987-C566294102C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u="sng" dirty="0" smtClean="0"/>
            <a:t>North and West will love this system</a:t>
          </a:r>
          <a:endParaRPr lang="en-US" b="1" u="sng" dirty="0"/>
        </a:p>
      </dgm:t>
    </dgm:pt>
    <dgm:pt modelId="{496A3B34-DED0-4822-BAD5-F6A84A0117AB}" type="parTrans" cxnId="{BC82019F-7C30-4442-9F76-1A854186B7E9}">
      <dgm:prSet/>
      <dgm:spPr/>
      <dgm:t>
        <a:bodyPr/>
        <a:lstStyle/>
        <a:p>
          <a:endParaRPr lang="en-US"/>
        </a:p>
      </dgm:t>
    </dgm:pt>
    <dgm:pt modelId="{6078BAA6-4381-4B32-82A7-544610042975}" type="sibTrans" cxnId="{BC82019F-7C30-4442-9F76-1A854186B7E9}">
      <dgm:prSet/>
      <dgm:spPr/>
      <dgm:t>
        <a:bodyPr/>
        <a:lstStyle/>
        <a:p>
          <a:endParaRPr lang="en-US"/>
        </a:p>
      </dgm:t>
    </dgm:pt>
    <dgm:pt modelId="{ADC01974-4085-4E75-B8B1-E2538A32323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u="sng" dirty="0" smtClean="0"/>
            <a:t>South will not </a:t>
          </a:r>
          <a:endParaRPr lang="en-US" b="1" u="sng" dirty="0"/>
        </a:p>
      </dgm:t>
    </dgm:pt>
    <dgm:pt modelId="{E6A93FAF-4615-42E2-AA54-CA120A923067}" type="parTrans" cxnId="{63B0A903-0FEE-47C0-9893-D425762CF808}">
      <dgm:prSet/>
      <dgm:spPr/>
      <dgm:t>
        <a:bodyPr/>
        <a:lstStyle/>
        <a:p>
          <a:endParaRPr lang="en-US"/>
        </a:p>
      </dgm:t>
    </dgm:pt>
    <dgm:pt modelId="{33FA35ED-08EF-41A5-833B-6548E9F40A67}" type="sibTrans" cxnId="{63B0A903-0FEE-47C0-9893-D425762CF808}">
      <dgm:prSet/>
      <dgm:spPr/>
      <dgm:t>
        <a:bodyPr/>
        <a:lstStyle/>
        <a:p>
          <a:endParaRPr lang="en-US"/>
        </a:p>
      </dgm:t>
    </dgm:pt>
    <dgm:pt modelId="{00755428-54CA-4830-A69B-2B40E487008D}">
      <dgm:prSet/>
      <dgm:spPr/>
      <dgm:t>
        <a:bodyPr/>
        <a:lstStyle/>
        <a:p>
          <a:pPr rtl="0"/>
          <a:r>
            <a:rPr lang="en-US" dirty="0" smtClean="0"/>
            <a:t>Monroe Doctrine</a:t>
          </a:r>
          <a:endParaRPr lang="en-US" dirty="0"/>
        </a:p>
      </dgm:t>
    </dgm:pt>
    <dgm:pt modelId="{A3823385-5571-4AA6-B847-0ABB22D92B83}" type="parTrans" cxnId="{ADC847C8-E8C9-4113-B467-A89EE0769C0D}">
      <dgm:prSet/>
      <dgm:spPr/>
      <dgm:t>
        <a:bodyPr/>
        <a:lstStyle/>
        <a:p>
          <a:endParaRPr lang="en-US"/>
        </a:p>
      </dgm:t>
    </dgm:pt>
    <dgm:pt modelId="{0860455C-A3DE-4644-934E-5A414C264EF8}" type="sibTrans" cxnId="{ADC847C8-E8C9-4113-B467-A89EE0769C0D}">
      <dgm:prSet/>
      <dgm:spPr/>
      <dgm:t>
        <a:bodyPr/>
        <a:lstStyle/>
        <a:p>
          <a:endParaRPr lang="en-US"/>
        </a:p>
      </dgm:t>
    </dgm:pt>
    <dgm:pt modelId="{6CB70160-D843-4FCE-A73C-CF041D2615C1}" type="pres">
      <dgm:prSet presAssocID="{3BF093D4-EE5C-4C77-A594-6A8E35B724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9B86F1-B834-430B-9A89-7DC423B75605}" type="pres">
      <dgm:prSet presAssocID="{36C6CF50-1D6B-46A2-B879-5A591D32925C}" presName="root" presStyleCnt="0"/>
      <dgm:spPr/>
    </dgm:pt>
    <dgm:pt modelId="{D972D287-DBC1-42D0-9830-CA12774F2303}" type="pres">
      <dgm:prSet presAssocID="{36C6CF50-1D6B-46A2-B879-5A591D32925C}" presName="rootComposite" presStyleCnt="0"/>
      <dgm:spPr/>
    </dgm:pt>
    <dgm:pt modelId="{09AD2EC4-B0D0-424C-8305-2AF5AF89036C}" type="pres">
      <dgm:prSet presAssocID="{36C6CF50-1D6B-46A2-B879-5A591D32925C}" presName="rootText" presStyleLbl="node1" presStyleIdx="0" presStyleCnt="3"/>
      <dgm:spPr/>
      <dgm:t>
        <a:bodyPr/>
        <a:lstStyle/>
        <a:p>
          <a:endParaRPr lang="en-US"/>
        </a:p>
      </dgm:t>
    </dgm:pt>
    <dgm:pt modelId="{A050AF1D-E6B3-4AD8-B609-A8C6868F84D0}" type="pres">
      <dgm:prSet presAssocID="{36C6CF50-1D6B-46A2-B879-5A591D32925C}" presName="rootConnector" presStyleLbl="node1" presStyleIdx="0" presStyleCnt="3"/>
      <dgm:spPr/>
      <dgm:t>
        <a:bodyPr/>
        <a:lstStyle/>
        <a:p>
          <a:endParaRPr lang="en-US"/>
        </a:p>
      </dgm:t>
    </dgm:pt>
    <dgm:pt modelId="{189C47CD-3535-4B41-B40E-0F152F07FAE9}" type="pres">
      <dgm:prSet presAssocID="{36C6CF50-1D6B-46A2-B879-5A591D32925C}" presName="childShape" presStyleCnt="0"/>
      <dgm:spPr/>
    </dgm:pt>
    <dgm:pt modelId="{7DDE6CC4-73D5-4FF8-8CE1-1CD084BE6790}" type="pres">
      <dgm:prSet presAssocID="{B6AC5214-C93E-48AD-8655-3C730B30A72E}" presName="Name13" presStyleLbl="parChTrans1D2" presStyleIdx="0" presStyleCnt="9"/>
      <dgm:spPr/>
    </dgm:pt>
    <dgm:pt modelId="{8183A863-D637-4845-8001-12B97C023754}" type="pres">
      <dgm:prSet presAssocID="{F46A1F40-519E-48E5-A386-2F5D61877C77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47949-F243-472F-8A5A-5598FCDD5576}" type="pres">
      <dgm:prSet presAssocID="{DA7495FE-4440-4F69-B038-B7E07BDF2710}" presName="Name13" presStyleLbl="parChTrans1D2" presStyleIdx="1" presStyleCnt="9"/>
      <dgm:spPr/>
    </dgm:pt>
    <dgm:pt modelId="{1C55D01E-90BE-4723-AF70-4966222EB8F3}" type="pres">
      <dgm:prSet presAssocID="{EC361670-8E34-4DB4-8D9A-2B28D6EE4C43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4BC6C-1FEC-4ADE-BEA0-9D1C615EB964}" type="pres">
      <dgm:prSet presAssocID="{CDFDCF09-F34B-41B5-B105-540390E48F61}" presName="root" presStyleCnt="0"/>
      <dgm:spPr/>
    </dgm:pt>
    <dgm:pt modelId="{07C1BCA0-0C9B-48CD-BA82-AB32EBC06A73}" type="pres">
      <dgm:prSet presAssocID="{CDFDCF09-F34B-41B5-B105-540390E48F61}" presName="rootComposite" presStyleCnt="0"/>
      <dgm:spPr/>
    </dgm:pt>
    <dgm:pt modelId="{5DF857FB-19D7-4F21-BF9F-A2BBFBB7C5DB}" type="pres">
      <dgm:prSet presAssocID="{CDFDCF09-F34B-41B5-B105-540390E48F61}" presName="rootText" presStyleLbl="node1" presStyleIdx="1" presStyleCnt="3"/>
      <dgm:spPr/>
      <dgm:t>
        <a:bodyPr/>
        <a:lstStyle/>
        <a:p>
          <a:endParaRPr lang="en-US"/>
        </a:p>
      </dgm:t>
    </dgm:pt>
    <dgm:pt modelId="{AF1BC284-2E71-451C-AFBD-2517894BB8C0}" type="pres">
      <dgm:prSet presAssocID="{CDFDCF09-F34B-41B5-B105-540390E48F61}" presName="rootConnector" presStyleLbl="node1" presStyleIdx="1" presStyleCnt="3"/>
      <dgm:spPr/>
      <dgm:t>
        <a:bodyPr/>
        <a:lstStyle/>
        <a:p>
          <a:endParaRPr lang="en-US"/>
        </a:p>
      </dgm:t>
    </dgm:pt>
    <dgm:pt modelId="{D27E15D4-61C5-4BAF-B461-9C1389205DB7}" type="pres">
      <dgm:prSet presAssocID="{CDFDCF09-F34B-41B5-B105-540390E48F61}" presName="childShape" presStyleCnt="0"/>
      <dgm:spPr/>
    </dgm:pt>
    <dgm:pt modelId="{B0115F99-D2D2-4EC4-BDD7-7F4E3AC8E189}" type="pres">
      <dgm:prSet presAssocID="{E9550B6A-31A7-464B-BFCF-9122734F214A}" presName="Name13" presStyleLbl="parChTrans1D2" presStyleIdx="2" presStyleCnt="9"/>
      <dgm:spPr/>
    </dgm:pt>
    <dgm:pt modelId="{BCB987AD-B0E1-4954-8CC2-178FD95005FB}" type="pres">
      <dgm:prSet presAssocID="{A305141A-2B40-4AC3-8FA0-984E1CD062C8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22820-1BC8-4FFD-843C-65371AADA953}" type="pres">
      <dgm:prSet presAssocID="{ED227D81-B297-4C41-A861-67B37F787EA6}" presName="Name13" presStyleLbl="parChTrans1D2" presStyleIdx="3" presStyleCnt="9"/>
      <dgm:spPr/>
    </dgm:pt>
    <dgm:pt modelId="{85C73356-4F68-4772-99AF-22EFFFB1A792}" type="pres">
      <dgm:prSet presAssocID="{F1DC9CF5-0C7F-4DB9-8A94-BEF3044EADFC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A5A04-41B3-4196-A54E-E17B0392EE6E}" type="pres">
      <dgm:prSet presAssocID="{9C784858-1F83-4A9A-8E87-D53828A8FBA3}" presName="Name13" presStyleLbl="parChTrans1D2" presStyleIdx="4" presStyleCnt="9"/>
      <dgm:spPr/>
    </dgm:pt>
    <dgm:pt modelId="{9C928F53-D85C-447D-98EF-40ADD259A5B1}" type="pres">
      <dgm:prSet presAssocID="{B1F4E7D7-55A9-44FC-92AE-595779C72BE8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215CC-5D3A-4846-8BA4-3FAB3D1AF662}" type="pres">
      <dgm:prSet presAssocID="{C0065AFD-B614-4F86-B219-C3AF7E613CBD}" presName="Name13" presStyleLbl="parChTrans1D2" presStyleIdx="5" presStyleCnt="9"/>
      <dgm:spPr/>
    </dgm:pt>
    <dgm:pt modelId="{1BDB2ADB-A1E0-4473-9AA9-7DB4108733BA}" type="pres">
      <dgm:prSet presAssocID="{6FE1071A-B9D4-4FD1-BA1C-9F39F9A1D45D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33849-F10E-4A36-A62E-4DC2BF9FC7F2}" type="pres">
      <dgm:prSet presAssocID="{0E7D23B2-F0DC-47CA-B958-07C517A75FBC}" presName="root" presStyleCnt="0"/>
      <dgm:spPr/>
    </dgm:pt>
    <dgm:pt modelId="{9B3EA578-9A9B-4F91-9273-41D1C165D030}" type="pres">
      <dgm:prSet presAssocID="{0E7D23B2-F0DC-47CA-B958-07C517A75FBC}" presName="rootComposite" presStyleCnt="0"/>
      <dgm:spPr/>
    </dgm:pt>
    <dgm:pt modelId="{2E15F290-CA3E-4C6F-9DC0-A5DBF60B2E3A}" type="pres">
      <dgm:prSet presAssocID="{0E7D23B2-F0DC-47CA-B958-07C517A75FBC}" presName="rootText" presStyleLbl="node1" presStyleIdx="2" presStyleCnt="3"/>
      <dgm:spPr/>
      <dgm:t>
        <a:bodyPr/>
        <a:lstStyle/>
        <a:p>
          <a:endParaRPr lang="en-US"/>
        </a:p>
      </dgm:t>
    </dgm:pt>
    <dgm:pt modelId="{8E06DCEB-6B29-4441-86C2-FA344F4491B5}" type="pres">
      <dgm:prSet presAssocID="{0E7D23B2-F0DC-47CA-B958-07C517A75FBC}" presName="rootConnector" presStyleLbl="node1" presStyleIdx="2" presStyleCnt="3"/>
      <dgm:spPr/>
      <dgm:t>
        <a:bodyPr/>
        <a:lstStyle/>
        <a:p>
          <a:endParaRPr lang="en-US"/>
        </a:p>
      </dgm:t>
    </dgm:pt>
    <dgm:pt modelId="{BE6DCE81-1035-4FF7-A03B-39CD4BDD182F}" type="pres">
      <dgm:prSet presAssocID="{0E7D23B2-F0DC-47CA-B958-07C517A75FBC}" presName="childShape" presStyleCnt="0"/>
      <dgm:spPr/>
    </dgm:pt>
    <dgm:pt modelId="{CBEC6373-B357-475A-9454-486267601D0C}" type="pres">
      <dgm:prSet presAssocID="{8C6D6857-9D91-4F8C-9A8F-A02233BD366F}" presName="Name13" presStyleLbl="parChTrans1D2" presStyleIdx="6" presStyleCnt="9"/>
      <dgm:spPr/>
    </dgm:pt>
    <dgm:pt modelId="{0AAFD55D-72F3-48F2-A6A2-846858E042C1}" type="pres">
      <dgm:prSet presAssocID="{7ADA1F69-1FE3-4555-B9F9-21AFF15EE579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2EFD-80A1-4E1C-97EC-AC7D11C4286C}" type="pres">
      <dgm:prSet presAssocID="{496A3B34-DED0-4822-BAD5-F6A84A0117AB}" presName="Name13" presStyleLbl="parChTrans1D2" presStyleIdx="7" presStyleCnt="9"/>
      <dgm:spPr/>
    </dgm:pt>
    <dgm:pt modelId="{8A5B4131-0246-4DD8-8913-BE57AE4FA948}" type="pres">
      <dgm:prSet presAssocID="{45EA7599-AB62-4AA3-8987-C566294102C4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B7C94-ECE6-4DF8-9EA9-E5DE7969B0C2}" type="pres">
      <dgm:prSet presAssocID="{E6A93FAF-4615-42E2-AA54-CA120A923067}" presName="Name13" presStyleLbl="parChTrans1D2" presStyleIdx="8" presStyleCnt="9"/>
      <dgm:spPr/>
    </dgm:pt>
    <dgm:pt modelId="{439EEFC0-E310-4153-9509-599BC82F4867}" type="pres">
      <dgm:prSet presAssocID="{ADC01974-4085-4E75-B8B1-E2538A32323A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2E3DB-C8D9-46B8-BAB0-F3A6376ADBEB}" type="presOf" srcId="{36C6CF50-1D6B-46A2-B879-5A591D32925C}" destId="{A050AF1D-E6B3-4AD8-B609-A8C6868F84D0}" srcOrd="1" destOrd="0" presId="urn:microsoft.com/office/officeart/2005/8/layout/hierarchy3"/>
    <dgm:cxn modelId="{BC82019F-7C30-4442-9F76-1A854186B7E9}" srcId="{0E7D23B2-F0DC-47CA-B958-07C517A75FBC}" destId="{45EA7599-AB62-4AA3-8987-C566294102C4}" srcOrd="1" destOrd="0" parTransId="{496A3B34-DED0-4822-BAD5-F6A84A0117AB}" sibTransId="{6078BAA6-4381-4B32-82A7-544610042975}"/>
    <dgm:cxn modelId="{8FEC3BEF-410C-4C15-BD67-503DA698C944}" srcId="{CDFDCF09-F34B-41B5-B105-540390E48F61}" destId="{F1DC9CF5-0C7F-4DB9-8A94-BEF3044EADFC}" srcOrd="1" destOrd="0" parTransId="{ED227D81-B297-4C41-A861-67B37F787EA6}" sibTransId="{EC463EE8-7A88-4865-B2AE-1492A1D20F5D}"/>
    <dgm:cxn modelId="{344666EE-6C4D-47E0-8794-D645664A1903}" srcId="{CDFDCF09-F34B-41B5-B105-540390E48F61}" destId="{6FE1071A-B9D4-4FD1-BA1C-9F39F9A1D45D}" srcOrd="3" destOrd="0" parTransId="{C0065AFD-B614-4F86-B219-C3AF7E613CBD}" sibTransId="{D59D6E62-C63C-419B-9C98-A3FEE32785CC}"/>
    <dgm:cxn modelId="{8A19FB28-D009-4DBD-8B3F-7F4E45A99720}" type="presOf" srcId="{CDFDCF09-F34B-41B5-B105-540390E48F61}" destId="{AF1BC284-2E71-451C-AFBD-2517894BB8C0}" srcOrd="1" destOrd="0" presId="urn:microsoft.com/office/officeart/2005/8/layout/hierarchy3"/>
    <dgm:cxn modelId="{A64E76E9-7AF8-4EB0-B141-D24AE88745CB}" type="presOf" srcId="{496A3B34-DED0-4822-BAD5-F6A84A0117AB}" destId="{DEC12EFD-80A1-4E1C-97EC-AC7D11C4286C}" srcOrd="0" destOrd="0" presId="urn:microsoft.com/office/officeart/2005/8/layout/hierarchy3"/>
    <dgm:cxn modelId="{31278ABD-D269-4A3B-9E77-F7E332A060B6}" type="presOf" srcId="{0E7D23B2-F0DC-47CA-B958-07C517A75FBC}" destId="{2E15F290-CA3E-4C6F-9DC0-A5DBF60B2E3A}" srcOrd="0" destOrd="0" presId="urn:microsoft.com/office/officeart/2005/8/layout/hierarchy3"/>
    <dgm:cxn modelId="{36C4C901-5035-4F67-A4FC-0E45DED19A3C}" type="presOf" srcId="{ADC01974-4085-4E75-B8B1-E2538A32323A}" destId="{439EEFC0-E310-4153-9509-599BC82F4867}" srcOrd="0" destOrd="0" presId="urn:microsoft.com/office/officeart/2005/8/layout/hierarchy3"/>
    <dgm:cxn modelId="{8183B284-6A25-4692-B9A1-03B8064848CF}" type="presOf" srcId="{00755428-54CA-4830-A69B-2B40E487008D}" destId="{8183A863-D637-4845-8001-12B97C023754}" srcOrd="0" destOrd="1" presId="urn:microsoft.com/office/officeart/2005/8/layout/hierarchy3"/>
    <dgm:cxn modelId="{92F7E440-A9C8-47E0-8F31-D9AE14B67006}" type="presOf" srcId="{DA7495FE-4440-4F69-B038-B7E07BDF2710}" destId="{36747949-F243-472F-8A5A-5598FCDD5576}" srcOrd="0" destOrd="0" presId="urn:microsoft.com/office/officeart/2005/8/layout/hierarchy3"/>
    <dgm:cxn modelId="{F7297089-66CD-4EEB-8EEE-A9013C8D45B9}" type="presOf" srcId="{EC361670-8E34-4DB4-8D9A-2B28D6EE4C43}" destId="{1C55D01E-90BE-4723-AF70-4966222EB8F3}" srcOrd="0" destOrd="0" presId="urn:microsoft.com/office/officeart/2005/8/layout/hierarchy3"/>
    <dgm:cxn modelId="{9DC574B3-9745-4C79-B2C4-EEBCBD68C500}" type="presOf" srcId="{B1F4E7D7-55A9-44FC-92AE-595779C72BE8}" destId="{9C928F53-D85C-447D-98EF-40ADD259A5B1}" srcOrd="0" destOrd="0" presId="urn:microsoft.com/office/officeart/2005/8/layout/hierarchy3"/>
    <dgm:cxn modelId="{66C9D368-279D-4AE6-96A1-8B877E4DC042}" srcId="{36C6CF50-1D6B-46A2-B879-5A591D32925C}" destId="{F46A1F40-519E-48E5-A386-2F5D61877C77}" srcOrd="0" destOrd="0" parTransId="{B6AC5214-C93E-48AD-8655-3C730B30A72E}" sibTransId="{745ACC97-7212-4AEB-998F-7F768DB70A76}"/>
    <dgm:cxn modelId="{1DDC29C9-0D58-4537-A0F7-F373A8F51EFF}" srcId="{36C6CF50-1D6B-46A2-B879-5A591D32925C}" destId="{EC361670-8E34-4DB4-8D9A-2B28D6EE4C43}" srcOrd="1" destOrd="0" parTransId="{DA7495FE-4440-4F69-B038-B7E07BDF2710}" sibTransId="{F0BA05F8-711B-42E0-BF38-A5DDF3D9732D}"/>
    <dgm:cxn modelId="{B2040286-C07C-43B2-9A25-75F6469B440D}" type="presOf" srcId="{45EA7599-AB62-4AA3-8987-C566294102C4}" destId="{8A5B4131-0246-4DD8-8913-BE57AE4FA948}" srcOrd="0" destOrd="0" presId="urn:microsoft.com/office/officeart/2005/8/layout/hierarchy3"/>
    <dgm:cxn modelId="{CA90FD74-57EC-41ED-B10C-BEF1BFF83BA2}" type="presOf" srcId="{CDFDCF09-F34B-41B5-B105-540390E48F61}" destId="{5DF857FB-19D7-4F21-BF9F-A2BBFBB7C5DB}" srcOrd="0" destOrd="0" presId="urn:microsoft.com/office/officeart/2005/8/layout/hierarchy3"/>
    <dgm:cxn modelId="{789E4FAB-47B2-4E70-B20E-56DEDF8BC262}" type="presOf" srcId="{A305141A-2B40-4AC3-8FA0-984E1CD062C8}" destId="{BCB987AD-B0E1-4954-8CC2-178FD95005FB}" srcOrd="0" destOrd="0" presId="urn:microsoft.com/office/officeart/2005/8/layout/hierarchy3"/>
    <dgm:cxn modelId="{BF77F1F0-886C-4CF4-A88B-FFE743828A8E}" type="presOf" srcId="{E9550B6A-31A7-464B-BFCF-9122734F214A}" destId="{B0115F99-D2D2-4EC4-BDD7-7F4E3AC8E189}" srcOrd="0" destOrd="0" presId="urn:microsoft.com/office/officeart/2005/8/layout/hierarchy3"/>
    <dgm:cxn modelId="{EB79A825-6A6E-4560-B07E-245A41AFB460}" type="presOf" srcId="{0E7D23B2-F0DC-47CA-B958-07C517A75FBC}" destId="{8E06DCEB-6B29-4441-86C2-FA344F4491B5}" srcOrd="1" destOrd="0" presId="urn:microsoft.com/office/officeart/2005/8/layout/hierarchy3"/>
    <dgm:cxn modelId="{ADC847C8-E8C9-4113-B467-A89EE0769C0D}" srcId="{F46A1F40-519E-48E5-A386-2F5D61877C77}" destId="{00755428-54CA-4830-A69B-2B40E487008D}" srcOrd="0" destOrd="0" parTransId="{A3823385-5571-4AA6-B847-0ABB22D92B83}" sibTransId="{0860455C-A3DE-4644-934E-5A414C264EF8}"/>
    <dgm:cxn modelId="{FFFCE1AD-796C-4F12-A297-A0F1ACFDCBD1}" type="presOf" srcId="{E6A93FAF-4615-42E2-AA54-CA120A923067}" destId="{084B7C94-ECE6-4DF8-9EA9-E5DE7969B0C2}" srcOrd="0" destOrd="0" presId="urn:microsoft.com/office/officeart/2005/8/layout/hierarchy3"/>
    <dgm:cxn modelId="{A33DF086-D7E3-4B8E-8042-22018FBF7C10}" type="presOf" srcId="{C0065AFD-B614-4F86-B219-C3AF7E613CBD}" destId="{BB2215CC-5D3A-4846-8BA4-3FAB3D1AF662}" srcOrd="0" destOrd="0" presId="urn:microsoft.com/office/officeart/2005/8/layout/hierarchy3"/>
    <dgm:cxn modelId="{6F9F0407-6C6F-4D98-9DF0-6A71394681AC}" type="presOf" srcId="{3BF093D4-EE5C-4C77-A594-6A8E35B7248C}" destId="{6CB70160-D843-4FCE-A73C-CF041D2615C1}" srcOrd="0" destOrd="0" presId="urn:microsoft.com/office/officeart/2005/8/layout/hierarchy3"/>
    <dgm:cxn modelId="{44A869EF-6F75-476D-AA3A-71D9A66CFAB9}" type="presOf" srcId="{8C6D6857-9D91-4F8C-9A8F-A02233BD366F}" destId="{CBEC6373-B357-475A-9454-486267601D0C}" srcOrd="0" destOrd="0" presId="urn:microsoft.com/office/officeart/2005/8/layout/hierarchy3"/>
    <dgm:cxn modelId="{F1E999AB-56DE-4189-BEFD-754145DD92B4}" srcId="{CDFDCF09-F34B-41B5-B105-540390E48F61}" destId="{A305141A-2B40-4AC3-8FA0-984E1CD062C8}" srcOrd="0" destOrd="0" parTransId="{E9550B6A-31A7-464B-BFCF-9122734F214A}" sibTransId="{5CA63A3D-73D1-4380-9AA9-1775DDC78CA4}"/>
    <dgm:cxn modelId="{D8B34EE9-5F5C-4679-ACE9-F318C4DA387C}" type="presOf" srcId="{F46A1F40-519E-48E5-A386-2F5D61877C77}" destId="{8183A863-D637-4845-8001-12B97C023754}" srcOrd="0" destOrd="0" presId="urn:microsoft.com/office/officeart/2005/8/layout/hierarchy3"/>
    <dgm:cxn modelId="{FE1EA191-6706-4450-9469-90B4BBE5CBF9}" type="presOf" srcId="{36C6CF50-1D6B-46A2-B879-5A591D32925C}" destId="{09AD2EC4-B0D0-424C-8305-2AF5AF89036C}" srcOrd="0" destOrd="0" presId="urn:microsoft.com/office/officeart/2005/8/layout/hierarchy3"/>
    <dgm:cxn modelId="{418B09D1-4105-41D2-BC96-2EE44AD89AFF}" type="presOf" srcId="{9C784858-1F83-4A9A-8E87-D53828A8FBA3}" destId="{28AA5A04-41B3-4196-A54E-E17B0392EE6E}" srcOrd="0" destOrd="0" presId="urn:microsoft.com/office/officeart/2005/8/layout/hierarchy3"/>
    <dgm:cxn modelId="{36C5D38E-C8FF-4A84-A46E-5D5963CA78EF}" srcId="{0E7D23B2-F0DC-47CA-B958-07C517A75FBC}" destId="{7ADA1F69-1FE3-4555-B9F9-21AFF15EE579}" srcOrd="0" destOrd="0" parTransId="{8C6D6857-9D91-4F8C-9A8F-A02233BD366F}" sibTransId="{B8A76E5E-90D8-46D7-9FC0-286D85952D6C}"/>
    <dgm:cxn modelId="{95A03CD9-721C-4EB8-B350-90E26804324E}" srcId="{3BF093D4-EE5C-4C77-A594-6A8E35B7248C}" destId="{36C6CF50-1D6B-46A2-B879-5A591D32925C}" srcOrd="0" destOrd="0" parTransId="{ACFC22BD-C26B-442A-BBA1-D5783817A746}" sibTransId="{F22C31F9-C829-4FD1-917B-29D96EE43C47}"/>
    <dgm:cxn modelId="{30506CB1-94CE-47B8-B7D1-0C37EF59E7AE}" type="presOf" srcId="{B6AC5214-C93E-48AD-8655-3C730B30A72E}" destId="{7DDE6CC4-73D5-4FF8-8CE1-1CD084BE6790}" srcOrd="0" destOrd="0" presId="urn:microsoft.com/office/officeart/2005/8/layout/hierarchy3"/>
    <dgm:cxn modelId="{258666FC-5DFA-4D5A-8252-84CE7CC5D8E2}" type="presOf" srcId="{F1DC9CF5-0C7F-4DB9-8A94-BEF3044EADFC}" destId="{85C73356-4F68-4772-99AF-22EFFFB1A792}" srcOrd="0" destOrd="0" presId="urn:microsoft.com/office/officeart/2005/8/layout/hierarchy3"/>
    <dgm:cxn modelId="{63B0A903-0FEE-47C0-9893-D425762CF808}" srcId="{0E7D23B2-F0DC-47CA-B958-07C517A75FBC}" destId="{ADC01974-4085-4E75-B8B1-E2538A32323A}" srcOrd="2" destOrd="0" parTransId="{E6A93FAF-4615-42E2-AA54-CA120A923067}" sibTransId="{33FA35ED-08EF-41A5-833B-6548E9F40A67}"/>
    <dgm:cxn modelId="{4AD97E30-2533-4EA2-97C3-167C1CDB8585}" type="presOf" srcId="{ED227D81-B297-4C41-A861-67B37F787EA6}" destId="{10222820-1BC8-4FFD-843C-65371AADA953}" srcOrd="0" destOrd="0" presId="urn:microsoft.com/office/officeart/2005/8/layout/hierarchy3"/>
    <dgm:cxn modelId="{5CBE321F-067B-4AE5-BDE7-9E93BD746AF5}" srcId="{3BF093D4-EE5C-4C77-A594-6A8E35B7248C}" destId="{0E7D23B2-F0DC-47CA-B958-07C517A75FBC}" srcOrd="2" destOrd="0" parTransId="{35C9BA6A-AECD-4CF0-A0D3-3C4DC83FBE50}" sibTransId="{69766BBE-0C97-430F-A277-73F96A1FE508}"/>
    <dgm:cxn modelId="{4A219968-6800-4578-91DB-A13244611FD5}" type="presOf" srcId="{6FE1071A-B9D4-4FD1-BA1C-9F39F9A1D45D}" destId="{1BDB2ADB-A1E0-4473-9AA9-7DB4108733BA}" srcOrd="0" destOrd="0" presId="urn:microsoft.com/office/officeart/2005/8/layout/hierarchy3"/>
    <dgm:cxn modelId="{8B988EC4-4B81-47EC-84FF-0CAFD182D7B2}" srcId="{CDFDCF09-F34B-41B5-B105-540390E48F61}" destId="{B1F4E7D7-55A9-44FC-92AE-595779C72BE8}" srcOrd="2" destOrd="0" parTransId="{9C784858-1F83-4A9A-8E87-D53828A8FBA3}" sibTransId="{BEA3B325-7E20-4F1B-BC5A-55F22311AF16}"/>
    <dgm:cxn modelId="{209BDDF7-F25E-475B-8F9C-91319649BB8C}" type="presOf" srcId="{7ADA1F69-1FE3-4555-B9F9-21AFF15EE579}" destId="{0AAFD55D-72F3-48F2-A6A2-846858E042C1}" srcOrd="0" destOrd="0" presId="urn:microsoft.com/office/officeart/2005/8/layout/hierarchy3"/>
    <dgm:cxn modelId="{68E1B8BE-ED6E-4AC5-998E-E4BC154D01E5}" srcId="{3BF093D4-EE5C-4C77-A594-6A8E35B7248C}" destId="{CDFDCF09-F34B-41B5-B105-540390E48F61}" srcOrd="1" destOrd="0" parTransId="{76CBA1B0-6ED0-4D4A-8457-7163C3706BB1}" sibTransId="{BDD29785-0FDB-46C3-A3BC-34B797C4A7FF}"/>
    <dgm:cxn modelId="{11B55ADD-0A3F-4B2E-A9F2-E7E5365AA292}" type="presParOf" srcId="{6CB70160-D843-4FCE-A73C-CF041D2615C1}" destId="{269B86F1-B834-430B-9A89-7DC423B75605}" srcOrd="0" destOrd="0" presId="urn:microsoft.com/office/officeart/2005/8/layout/hierarchy3"/>
    <dgm:cxn modelId="{1DACDE8E-9A13-40AD-BD63-6BFD6DBC6B5A}" type="presParOf" srcId="{269B86F1-B834-430B-9A89-7DC423B75605}" destId="{D972D287-DBC1-42D0-9830-CA12774F2303}" srcOrd="0" destOrd="0" presId="urn:microsoft.com/office/officeart/2005/8/layout/hierarchy3"/>
    <dgm:cxn modelId="{A8631D8B-92F1-48B7-8D21-8A5B0525A859}" type="presParOf" srcId="{D972D287-DBC1-42D0-9830-CA12774F2303}" destId="{09AD2EC4-B0D0-424C-8305-2AF5AF89036C}" srcOrd="0" destOrd="0" presId="urn:microsoft.com/office/officeart/2005/8/layout/hierarchy3"/>
    <dgm:cxn modelId="{4D63D920-89AF-4AE0-9411-91193D72AF30}" type="presParOf" srcId="{D972D287-DBC1-42D0-9830-CA12774F2303}" destId="{A050AF1D-E6B3-4AD8-B609-A8C6868F84D0}" srcOrd="1" destOrd="0" presId="urn:microsoft.com/office/officeart/2005/8/layout/hierarchy3"/>
    <dgm:cxn modelId="{92A89F05-D66F-47AB-BA73-EE7996BE0CD7}" type="presParOf" srcId="{269B86F1-B834-430B-9A89-7DC423B75605}" destId="{189C47CD-3535-4B41-B40E-0F152F07FAE9}" srcOrd="1" destOrd="0" presId="urn:microsoft.com/office/officeart/2005/8/layout/hierarchy3"/>
    <dgm:cxn modelId="{60A3F5FA-49D9-4A02-8207-FDC023051D09}" type="presParOf" srcId="{189C47CD-3535-4B41-B40E-0F152F07FAE9}" destId="{7DDE6CC4-73D5-4FF8-8CE1-1CD084BE6790}" srcOrd="0" destOrd="0" presId="urn:microsoft.com/office/officeart/2005/8/layout/hierarchy3"/>
    <dgm:cxn modelId="{32153D85-FB1E-41FB-AB3D-046280576007}" type="presParOf" srcId="{189C47CD-3535-4B41-B40E-0F152F07FAE9}" destId="{8183A863-D637-4845-8001-12B97C023754}" srcOrd="1" destOrd="0" presId="urn:microsoft.com/office/officeart/2005/8/layout/hierarchy3"/>
    <dgm:cxn modelId="{D1F38BEF-EBA8-4700-8EAB-7CD5D9A34AC7}" type="presParOf" srcId="{189C47CD-3535-4B41-B40E-0F152F07FAE9}" destId="{36747949-F243-472F-8A5A-5598FCDD5576}" srcOrd="2" destOrd="0" presId="urn:microsoft.com/office/officeart/2005/8/layout/hierarchy3"/>
    <dgm:cxn modelId="{2AC557CD-D00A-4563-9097-3BC622079C3C}" type="presParOf" srcId="{189C47CD-3535-4B41-B40E-0F152F07FAE9}" destId="{1C55D01E-90BE-4723-AF70-4966222EB8F3}" srcOrd="3" destOrd="0" presId="urn:microsoft.com/office/officeart/2005/8/layout/hierarchy3"/>
    <dgm:cxn modelId="{ECDD4369-B500-40E3-AB1F-75A805D24D41}" type="presParOf" srcId="{6CB70160-D843-4FCE-A73C-CF041D2615C1}" destId="{0814BC6C-1FEC-4ADE-BEA0-9D1C615EB964}" srcOrd="1" destOrd="0" presId="urn:microsoft.com/office/officeart/2005/8/layout/hierarchy3"/>
    <dgm:cxn modelId="{FDC974E1-9214-410F-8052-21B733984B1E}" type="presParOf" srcId="{0814BC6C-1FEC-4ADE-BEA0-9D1C615EB964}" destId="{07C1BCA0-0C9B-48CD-BA82-AB32EBC06A73}" srcOrd="0" destOrd="0" presId="urn:microsoft.com/office/officeart/2005/8/layout/hierarchy3"/>
    <dgm:cxn modelId="{FF134874-083C-49F3-9155-BB3FDD31DB72}" type="presParOf" srcId="{07C1BCA0-0C9B-48CD-BA82-AB32EBC06A73}" destId="{5DF857FB-19D7-4F21-BF9F-A2BBFBB7C5DB}" srcOrd="0" destOrd="0" presId="urn:microsoft.com/office/officeart/2005/8/layout/hierarchy3"/>
    <dgm:cxn modelId="{0EEEE832-676C-4363-BEA5-7DCFD850EB89}" type="presParOf" srcId="{07C1BCA0-0C9B-48CD-BA82-AB32EBC06A73}" destId="{AF1BC284-2E71-451C-AFBD-2517894BB8C0}" srcOrd="1" destOrd="0" presId="urn:microsoft.com/office/officeart/2005/8/layout/hierarchy3"/>
    <dgm:cxn modelId="{BBECF328-091F-4011-BA24-8C09B5363101}" type="presParOf" srcId="{0814BC6C-1FEC-4ADE-BEA0-9D1C615EB964}" destId="{D27E15D4-61C5-4BAF-B461-9C1389205DB7}" srcOrd="1" destOrd="0" presId="urn:microsoft.com/office/officeart/2005/8/layout/hierarchy3"/>
    <dgm:cxn modelId="{C8549321-5A83-4FB1-B042-E1901526595A}" type="presParOf" srcId="{D27E15D4-61C5-4BAF-B461-9C1389205DB7}" destId="{B0115F99-D2D2-4EC4-BDD7-7F4E3AC8E189}" srcOrd="0" destOrd="0" presId="urn:microsoft.com/office/officeart/2005/8/layout/hierarchy3"/>
    <dgm:cxn modelId="{4385E1D0-FAC3-4448-9FB4-7622701842C3}" type="presParOf" srcId="{D27E15D4-61C5-4BAF-B461-9C1389205DB7}" destId="{BCB987AD-B0E1-4954-8CC2-178FD95005FB}" srcOrd="1" destOrd="0" presId="urn:microsoft.com/office/officeart/2005/8/layout/hierarchy3"/>
    <dgm:cxn modelId="{26DE6BCF-0395-40AE-A16E-CCB93C450755}" type="presParOf" srcId="{D27E15D4-61C5-4BAF-B461-9C1389205DB7}" destId="{10222820-1BC8-4FFD-843C-65371AADA953}" srcOrd="2" destOrd="0" presId="urn:microsoft.com/office/officeart/2005/8/layout/hierarchy3"/>
    <dgm:cxn modelId="{6B1DFB42-D8EB-419A-9257-5A2E6796224D}" type="presParOf" srcId="{D27E15D4-61C5-4BAF-B461-9C1389205DB7}" destId="{85C73356-4F68-4772-99AF-22EFFFB1A792}" srcOrd="3" destOrd="0" presId="urn:microsoft.com/office/officeart/2005/8/layout/hierarchy3"/>
    <dgm:cxn modelId="{5AF9C038-183D-484B-8B94-F63A3A2B0231}" type="presParOf" srcId="{D27E15D4-61C5-4BAF-B461-9C1389205DB7}" destId="{28AA5A04-41B3-4196-A54E-E17B0392EE6E}" srcOrd="4" destOrd="0" presId="urn:microsoft.com/office/officeart/2005/8/layout/hierarchy3"/>
    <dgm:cxn modelId="{076AA4A7-7741-4F5A-ACA3-A6DD4F121766}" type="presParOf" srcId="{D27E15D4-61C5-4BAF-B461-9C1389205DB7}" destId="{9C928F53-D85C-447D-98EF-40ADD259A5B1}" srcOrd="5" destOrd="0" presId="urn:microsoft.com/office/officeart/2005/8/layout/hierarchy3"/>
    <dgm:cxn modelId="{C28E7388-56ED-4304-A2E3-A5519AC0BE9F}" type="presParOf" srcId="{D27E15D4-61C5-4BAF-B461-9C1389205DB7}" destId="{BB2215CC-5D3A-4846-8BA4-3FAB3D1AF662}" srcOrd="6" destOrd="0" presId="urn:microsoft.com/office/officeart/2005/8/layout/hierarchy3"/>
    <dgm:cxn modelId="{3DAD11AE-220D-487E-BE51-2562735CC87C}" type="presParOf" srcId="{D27E15D4-61C5-4BAF-B461-9C1389205DB7}" destId="{1BDB2ADB-A1E0-4473-9AA9-7DB4108733BA}" srcOrd="7" destOrd="0" presId="urn:microsoft.com/office/officeart/2005/8/layout/hierarchy3"/>
    <dgm:cxn modelId="{CFF5A2D4-E99E-4846-A687-06299818C4B0}" type="presParOf" srcId="{6CB70160-D843-4FCE-A73C-CF041D2615C1}" destId="{ACA33849-F10E-4A36-A62E-4DC2BF9FC7F2}" srcOrd="2" destOrd="0" presId="urn:microsoft.com/office/officeart/2005/8/layout/hierarchy3"/>
    <dgm:cxn modelId="{83A2C218-D797-45F0-A5B7-FC306733E20E}" type="presParOf" srcId="{ACA33849-F10E-4A36-A62E-4DC2BF9FC7F2}" destId="{9B3EA578-9A9B-4F91-9273-41D1C165D030}" srcOrd="0" destOrd="0" presId="urn:microsoft.com/office/officeart/2005/8/layout/hierarchy3"/>
    <dgm:cxn modelId="{E726E33A-190C-481A-AF94-372118E7693A}" type="presParOf" srcId="{9B3EA578-9A9B-4F91-9273-41D1C165D030}" destId="{2E15F290-CA3E-4C6F-9DC0-A5DBF60B2E3A}" srcOrd="0" destOrd="0" presId="urn:microsoft.com/office/officeart/2005/8/layout/hierarchy3"/>
    <dgm:cxn modelId="{CB24219F-9DCD-429D-B1DD-74463E6BDCE9}" type="presParOf" srcId="{9B3EA578-9A9B-4F91-9273-41D1C165D030}" destId="{8E06DCEB-6B29-4441-86C2-FA344F4491B5}" srcOrd="1" destOrd="0" presId="urn:microsoft.com/office/officeart/2005/8/layout/hierarchy3"/>
    <dgm:cxn modelId="{AEF9DA16-2C9B-4E51-B853-1304A46D6C51}" type="presParOf" srcId="{ACA33849-F10E-4A36-A62E-4DC2BF9FC7F2}" destId="{BE6DCE81-1035-4FF7-A03B-39CD4BDD182F}" srcOrd="1" destOrd="0" presId="urn:microsoft.com/office/officeart/2005/8/layout/hierarchy3"/>
    <dgm:cxn modelId="{4AC7FD63-EA0A-4843-A519-5DCA35657294}" type="presParOf" srcId="{BE6DCE81-1035-4FF7-A03B-39CD4BDD182F}" destId="{CBEC6373-B357-475A-9454-486267601D0C}" srcOrd="0" destOrd="0" presId="urn:microsoft.com/office/officeart/2005/8/layout/hierarchy3"/>
    <dgm:cxn modelId="{4898017C-6908-40B7-9EC4-5F906A935CD8}" type="presParOf" srcId="{BE6DCE81-1035-4FF7-A03B-39CD4BDD182F}" destId="{0AAFD55D-72F3-48F2-A6A2-846858E042C1}" srcOrd="1" destOrd="0" presId="urn:microsoft.com/office/officeart/2005/8/layout/hierarchy3"/>
    <dgm:cxn modelId="{48FBBFCD-D94B-4983-8C6F-DCC9863B0436}" type="presParOf" srcId="{BE6DCE81-1035-4FF7-A03B-39CD4BDD182F}" destId="{DEC12EFD-80A1-4E1C-97EC-AC7D11C4286C}" srcOrd="2" destOrd="0" presId="urn:microsoft.com/office/officeart/2005/8/layout/hierarchy3"/>
    <dgm:cxn modelId="{C8852BAC-46D3-4B4F-922D-6DB45002FC71}" type="presParOf" srcId="{BE6DCE81-1035-4FF7-A03B-39CD4BDD182F}" destId="{8A5B4131-0246-4DD8-8913-BE57AE4FA948}" srcOrd="3" destOrd="0" presId="urn:microsoft.com/office/officeart/2005/8/layout/hierarchy3"/>
    <dgm:cxn modelId="{58B7472F-E4BE-48D9-9028-339DEADD20FA}" type="presParOf" srcId="{BE6DCE81-1035-4FF7-A03B-39CD4BDD182F}" destId="{084B7C94-ECE6-4DF8-9EA9-E5DE7969B0C2}" srcOrd="4" destOrd="0" presId="urn:microsoft.com/office/officeart/2005/8/layout/hierarchy3"/>
    <dgm:cxn modelId="{B01DED73-5D5E-4934-8A09-EF929A7F8D65}" type="presParOf" srcId="{BE6DCE81-1035-4FF7-A03B-39CD4BDD182F}" destId="{439EEFC0-E310-4153-9509-599BC82F486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7366A4-80AB-4C51-9CA1-FBD336F4E7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0F832-D173-49ED-9F67-96328E96FFFE}">
      <dgm:prSet/>
      <dgm:spPr/>
      <dgm:t>
        <a:bodyPr/>
        <a:lstStyle/>
        <a:p>
          <a:pPr rtl="0"/>
          <a:r>
            <a:rPr lang="en-US" b="1" dirty="0" smtClean="0"/>
            <a:t>5 Civilized Tribes</a:t>
          </a:r>
          <a:r>
            <a:rPr lang="en-US" dirty="0" smtClean="0"/>
            <a:t>” Seminole, Cherokee, Choctaw, Chickasaw, Creek</a:t>
          </a:r>
          <a:endParaRPr lang="en-US" dirty="0"/>
        </a:p>
      </dgm:t>
    </dgm:pt>
    <dgm:pt modelId="{6C07D8E0-5104-48DB-97A7-A03FE8C9E771}" type="parTrans" cxnId="{05674259-E9AE-4B32-8A1D-D333AA0CCF89}">
      <dgm:prSet/>
      <dgm:spPr/>
      <dgm:t>
        <a:bodyPr/>
        <a:lstStyle/>
        <a:p>
          <a:endParaRPr lang="en-US"/>
        </a:p>
      </dgm:t>
    </dgm:pt>
    <dgm:pt modelId="{345BBF25-CAD1-4C2D-9585-E7105E3EF6E9}" type="sibTrans" cxnId="{05674259-E9AE-4B32-8A1D-D333AA0CCF89}">
      <dgm:prSet/>
      <dgm:spPr/>
      <dgm:t>
        <a:bodyPr/>
        <a:lstStyle/>
        <a:p>
          <a:endParaRPr lang="en-US"/>
        </a:p>
      </dgm:t>
    </dgm:pt>
    <dgm:pt modelId="{AA8106D9-57B0-4B6C-9BD8-D0675397912C}">
      <dgm:prSet/>
      <dgm:spPr/>
      <dgm:t>
        <a:bodyPr/>
        <a:lstStyle/>
        <a:p>
          <a:pPr rtl="0"/>
          <a:r>
            <a:rPr lang="en-US" dirty="0" smtClean="0"/>
            <a:t>US had policy supporting white settlers taking Indian lands</a:t>
          </a:r>
          <a:endParaRPr lang="en-US" dirty="0"/>
        </a:p>
      </dgm:t>
    </dgm:pt>
    <dgm:pt modelId="{19341C69-8249-4B4F-82B2-69386C1F0B92}" type="parTrans" cxnId="{C5D24105-B28B-454E-A76C-5D72441931FF}">
      <dgm:prSet/>
      <dgm:spPr/>
      <dgm:t>
        <a:bodyPr/>
        <a:lstStyle/>
        <a:p>
          <a:endParaRPr lang="en-US"/>
        </a:p>
      </dgm:t>
    </dgm:pt>
    <dgm:pt modelId="{1270454F-8B6A-4E87-A872-F884E061629E}" type="sibTrans" cxnId="{C5D24105-B28B-454E-A76C-5D72441931FF}">
      <dgm:prSet/>
      <dgm:spPr/>
      <dgm:t>
        <a:bodyPr/>
        <a:lstStyle/>
        <a:p>
          <a:endParaRPr lang="en-US"/>
        </a:p>
      </dgm:t>
    </dgm:pt>
    <dgm:pt modelId="{CEA13563-AE96-47EA-BBEB-D90DF04CC8DE}">
      <dgm:prSet/>
      <dgm:spPr/>
      <dgm:t>
        <a:bodyPr/>
        <a:lstStyle/>
        <a:p>
          <a:pPr rtl="0"/>
          <a:r>
            <a:rPr lang="en-US" dirty="0" smtClean="0"/>
            <a:t>Gold found on Indian lands</a:t>
          </a:r>
          <a:endParaRPr lang="en-US" dirty="0"/>
        </a:p>
      </dgm:t>
    </dgm:pt>
    <dgm:pt modelId="{EF289210-8E34-46A2-B31C-0EFB73672790}" type="parTrans" cxnId="{76504F1D-8652-4FB6-BD96-0F7A0519D97B}">
      <dgm:prSet/>
      <dgm:spPr/>
      <dgm:t>
        <a:bodyPr/>
        <a:lstStyle/>
        <a:p>
          <a:endParaRPr lang="en-US"/>
        </a:p>
      </dgm:t>
    </dgm:pt>
    <dgm:pt modelId="{28B74754-0A67-4B9A-AFBE-FE0231A97C57}" type="sibTrans" cxnId="{76504F1D-8652-4FB6-BD96-0F7A0519D97B}">
      <dgm:prSet/>
      <dgm:spPr/>
      <dgm:t>
        <a:bodyPr/>
        <a:lstStyle/>
        <a:p>
          <a:endParaRPr lang="en-US"/>
        </a:p>
      </dgm:t>
    </dgm:pt>
    <dgm:pt modelId="{D06E6D6A-4938-4FCB-B1F7-6C53D7744306}">
      <dgm:prSet/>
      <dgm:spPr/>
      <dgm:t>
        <a:bodyPr/>
        <a:lstStyle/>
        <a:p>
          <a:pPr rtl="0"/>
          <a:r>
            <a:rPr lang="en-US" dirty="0" smtClean="0"/>
            <a:t>Indians were trying to gain ownership of their land through the courts</a:t>
          </a:r>
          <a:endParaRPr lang="en-US" dirty="0"/>
        </a:p>
      </dgm:t>
    </dgm:pt>
    <dgm:pt modelId="{63917CC0-731F-4559-A714-7D73F1BBED35}" type="parTrans" cxnId="{ADC0C7CB-3265-4F0A-9FE0-99B57AB6E58F}">
      <dgm:prSet/>
      <dgm:spPr/>
      <dgm:t>
        <a:bodyPr/>
        <a:lstStyle/>
        <a:p>
          <a:endParaRPr lang="en-US"/>
        </a:p>
      </dgm:t>
    </dgm:pt>
    <dgm:pt modelId="{FA0BE8B9-546A-431C-8987-918E1F95C099}" type="sibTrans" cxnId="{ADC0C7CB-3265-4F0A-9FE0-99B57AB6E58F}">
      <dgm:prSet/>
      <dgm:spPr/>
      <dgm:t>
        <a:bodyPr/>
        <a:lstStyle/>
        <a:p>
          <a:endParaRPr lang="en-US"/>
        </a:p>
      </dgm:t>
    </dgm:pt>
    <dgm:pt modelId="{E476BB71-7137-45EB-9C44-30B2E25A2022}">
      <dgm:prSet/>
      <dgm:spPr/>
      <dgm:t>
        <a:bodyPr/>
        <a:lstStyle/>
        <a:p>
          <a:pPr rtl="0"/>
          <a:r>
            <a:rPr lang="en-US" dirty="0" smtClean="0"/>
            <a:t>Supreme Court sided with the Cherokee in </a:t>
          </a:r>
          <a:r>
            <a:rPr lang="en-US" i="1" dirty="0" smtClean="0"/>
            <a:t>Worchester vs. Georgia</a:t>
          </a:r>
          <a:endParaRPr lang="en-US" dirty="0"/>
        </a:p>
      </dgm:t>
    </dgm:pt>
    <dgm:pt modelId="{EE56E8DF-C804-40D2-913E-26D373A65230}" type="parTrans" cxnId="{ECF56755-4D4F-406A-99A0-D2060CB3B9C8}">
      <dgm:prSet/>
      <dgm:spPr/>
      <dgm:t>
        <a:bodyPr/>
        <a:lstStyle/>
        <a:p>
          <a:endParaRPr lang="en-US"/>
        </a:p>
      </dgm:t>
    </dgm:pt>
    <dgm:pt modelId="{8688EA41-16CF-4E28-B1D8-7C5D3271E91F}" type="sibTrans" cxnId="{ECF56755-4D4F-406A-99A0-D2060CB3B9C8}">
      <dgm:prSet/>
      <dgm:spPr/>
      <dgm:t>
        <a:bodyPr/>
        <a:lstStyle/>
        <a:p>
          <a:endParaRPr lang="en-US"/>
        </a:p>
      </dgm:t>
    </dgm:pt>
    <dgm:pt modelId="{EF3C015E-1C88-4268-8F2B-29B20A46E8FC}">
      <dgm:prSet/>
      <dgm:spPr/>
      <dgm:t>
        <a:bodyPr/>
        <a:lstStyle/>
        <a:p>
          <a:pPr rtl="0"/>
          <a:r>
            <a:rPr lang="en-US" dirty="0" smtClean="0"/>
            <a:t>1.  Sided with the Native Americans </a:t>
          </a:r>
          <a:r>
            <a:rPr lang="en-US" b="1" dirty="0" smtClean="0"/>
            <a:t>(Chief Justice John Marshall)</a:t>
          </a:r>
          <a:endParaRPr lang="en-US" dirty="0"/>
        </a:p>
      </dgm:t>
    </dgm:pt>
    <dgm:pt modelId="{F488BEC0-7D97-4EE3-8374-0B00DBC59902}" type="parTrans" cxnId="{3A82DBEC-430F-43E5-807D-8D3594AD35F8}">
      <dgm:prSet/>
      <dgm:spPr/>
      <dgm:t>
        <a:bodyPr/>
        <a:lstStyle/>
        <a:p>
          <a:endParaRPr lang="en-US"/>
        </a:p>
      </dgm:t>
    </dgm:pt>
    <dgm:pt modelId="{EFBA387E-9603-408E-9F95-C4C78E2419BD}" type="sibTrans" cxnId="{3A82DBEC-430F-43E5-807D-8D3594AD35F8}">
      <dgm:prSet/>
      <dgm:spPr/>
      <dgm:t>
        <a:bodyPr/>
        <a:lstStyle/>
        <a:p>
          <a:endParaRPr lang="en-US"/>
        </a:p>
      </dgm:t>
    </dgm:pt>
    <dgm:pt modelId="{98428303-2939-41D5-A12C-010357A3DE09}">
      <dgm:prSet/>
      <dgm:spPr/>
      <dgm:t>
        <a:bodyPr/>
        <a:lstStyle/>
        <a:p>
          <a:pPr rtl="0"/>
          <a:r>
            <a:rPr lang="en-US" dirty="0" smtClean="0"/>
            <a:t>Jackson ignored the Supreme courts decision </a:t>
          </a:r>
          <a:r>
            <a:rPr lang="en-US" smtClean="0"/>
            <a:t>– checks </a:t>
          </a:r>
          <a:r>
            <a:rPr lang="en-US" dirty="0" smtClean="0"/>
            <a:t>and balances</a:t>
          </a:r>
          <a:endParaRPr lang="en-US" dirty="0"/>
        </a:p>
      </dgm:t>
    </dgm:pt>
    <dgm:pt modelId="{8ED9BB52-59EA-4EC9-8CBE-87BEE6DF6C1C}" type="parTrans" cxnId="{D0035B87-4AED-4737-92AA-6B185445C8D7}">
      <dgm:prSet/>
      <dgm:spPr/>
      <dgm:t>
        <a:bodyPr/>
        <a:lstStyle/>
        <a:p>
          <a:endParaRPr lang="en-US"/>
        </a:p>
      </dgm:t>
    </dgm:pt>
    <dgm:pt modelId="{6349988C-A589-46EF-9D41-9B79CB4ACD06}" type="sibTrans" cxnId="{D0035B87-4AED-4737-92AA-6B185445C8D7}">
      <dgm:prSet/>
      <dgm:spPr/>
      <dgm:t>
        <a:bodyPr/>
        <a:lstStyle/>
        <a:p>
          <a:endParaRPr lang="en-US"/>
        </a:p>
      </dgm:t>
    </dgm:pt>
    <dgm:pt modelId="{9411E142-268A-4B63-8EF6-61E0DFE17F32}">
      <dgm:prSet/>
      <dgm:spPr/>
      <dgm:t>
        <a:bodyPr/>
        <a:lstStyle/>
        <a:p>
          <a:pPr rtl="0"/>
          <a:r>
            <a:rPr lang="en-US" smtClean="0"/>
            <a:t>“for their protection”</a:t>
          </a:r>
          <a:endParaRPr lang="en-US"/>
        </a:p>
      </dgm:t>
    </dgm:pt>
    <dgm:pt modelId="{5820421A-DDFF-4D00-BA70-43C71A541A18}" type="parTrans" cxnId="{FA597690-DC71-4220-BF6F-58BFCF862B22}">
      <dgm:prSet/>
      <dgm:spPr/>
      <dgm:t>
        <a:bodyPr/>
        <a:lstStyle/>
        <a:p>
          <a:endParaRPr lang="en-US"/>
        </a:p>
      </dgm:t>
    </dgm:pt>
    <dgm:pt modelId="{9296CA8D-5E03-460D-975A-F9143DC8917B}" type="sibTrans" cxnId="{FA597690-DC71-4220-BF6F-58BFCF862B22}">
      <dgm:prSet/>
      <dgm:spPr/>
      <dgm:t>
        <a:bodyPr/>
        <a:lstStyle/>
        <a:p>
          <a:endParaRPr lang="en-US"/>
        </a:p>
      </dgm:t>
    </dgm:pt>
    <dgm:pt modelId="{8709CBD2-6EDD-4ACD-B4E6-67566BEFAAF3}">
      <dgm:prSet/>
      <dgm:spPr/>
      <dgm:t>
        <a:bodyPr/>
        <a:lstStyle/>
        <a:p>
          <a:pPr rtl="0"/>
          <a:r>
            <a:rPr lang="en-US" dirty="0" smtClean="0"/>
            <a:t>Indians refused –The army sent to Force them</a:t>
          </a:r>
          <a:endParaRPr lang="en-US" dirty="0"/>
        </a:p>
      </dgm:t>
    </dgm:pt>
    <dgm:pt modelId="{53AE4ACF-7738-452C-9126-78249EC908DC}" type="parTrans" cxnId="{43E2968D-DAB6-4F6B-9209-812FAC21DDEA}">
      <dgm:prSet/>
      <dgm:spPr/>
      <dgm:t>
        <a:bodyPr/>
        <a:lstStyle/>
        <a:p>
          <a:endParaRPr lang="en-US"/>
        </a:p>
      </dgm:t>
    </dgm:pt>
    <dgm:pt modelId="{12449765-7713-44AF-8D4B-E2C29E0C8D82}" type="sibTrans" cxnId="{43E2968D-DAB6-4F6B-9209-812FAC21DDEA}">
      <dgm:prSet/>
      <dgm:spPr/>
      <dgm:t>
        <a:bodyPr/>
        <a:lstStyle/>
        <a:p>
          <a:endParaRPr lang="en-US"/>
        </a:p>
      </dgm:t>
    </dgm:pt>
    <dgm:pt modelId="{D7ADED39-CA53-4019-9A79-FD83B3A03BCA}">
      <dgm:prSet/>
      <dgm:spPr/>
      <dgm:t>
        <a:bodyPr/>
        <a:lstStyle/>
        <a:p>
          <a:pPr rtl="0"/>
          <a:r>
            <a:rPr lang="en-US" dirty="0" smtClean="0"/>
            <a:t>Trail of Tears – Fall &amp; Winter of 1838</a:t>
          </a:r>
          <a:endParaRPr lang="en-US" dirty="0"/>
        </a:p>
      </dgm:t>
    </dgm:pt>
    <dgm:pt modelId="{D0A25A5B-1A2D-426C-9AAC-E136493CEA2F}" type="parTrans" cxnId="{FC6CA092-3AC8-4E4D-BF11-67B7BFCFA119}">
      <dgm:prSet/>
      <dgm:spPr/>
      <dgm:t>
        <a:bodyPr/>
        <a:lstStyle/>
        <a:p>
          <a:endParaRPr lang="en-US"/>
        </a:p>
      </dgm:t>
    </dgm:pt>
    <dgm:pt modelId="{6CD1E6E2-B528-4678-BA4F-4CC017CCF14D}" type="sibTrans" cxnId="{FC6CA092-3AC8-4E4D-BF11-67B7BFCFA119}">
      <dgm:prSet/>
      <dgm:spPr/>
      <dgm:t>
        <a:bodyPr/>
        <a:lstStyle/>
        <a:p>
          <a:endParaRPr lang="en-US"/>
        </a:p>
      </dgm:t>
    </dgm:pt>
    <dgm:pt modelId="{8A8A10FE-5655-4B46-B371-9663FF7DD2F1}" type="pres">
      <dgm:prSet presAssocID="{0A7366A4-80AB-4C51-9CA1-FBD336F4E7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71CC55-4A32-48DA-9439-54424F01E69F}" type="pres">
      <dgm:prSet presAssocID="{9020F832-D173-49ED-9F67-96328E96FFFE}" presName="composite" presStyleCnt="0"/>
      <dgm:spPr/>
    </dgm:pt>
    <dgm:pt modelId="{30E32BE3-81D5-448D-B74E-055E6BA71B6A}" type="pres">
      <dgm:prSet presAssocID="{9020F832-D173-49ED-9F67-96328E96FFFE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D6C21210-D981-4C58-B46C-B47106E92090}" type="pres">
      <dgm:prSet presAssocID="{9020F832-D173-49ED-9F67-96328E96FFF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6708E-3A81-4744-8DF1-AAD997A986CC}" type="pres">
      <dgm:prSet presAssocID="{345BBF25-CAD1-4C2D-9585-E7105E3EF6E9}" presName="spacing" presStyleCnt="0"/>
      <dgm:spPr/>
    </dgm:pt>
    <dgm:pt modelId="{13457F39-5452-4B86-B1F4-28C9707C9F50}" type="pres">
      <dgm:prSet presAssocID="{D06E6D6A-4938-4FCB-B1F7-6C53D7744306}" presName="composite" presStyleCnt="0"/>
      <dgm:spPr/>
    </dgm:pt>
    <dgm:pt modelId="{3695667C-4BD5-4FDA-BADC-DDE8CDC3EF22}" type="pres">
      <dgm:prSet presAssocID="{D06E6D6A-4938-4FCB-B1F7-6C53D7744306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636445D-359C-4C1C-B828-A809A772FE8F}" type="pres">
      <dgm:prSet presAssocID="{D06E6D6A-4938-4FCB-B1F7-6C53D774430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56976-D840-41B8-8736-C5F8EFAA38C8}" type="pres">
      <dgm:prSet presAssocID="{FA0BE8B9-546A-431C-8987-918E1F95C099}" presName="spacing" presStyleCnt="0"/>
      <dgm:spPr/>
    </dgm:pt>
    <dgm:pt modelId="{46F6C7B2-902E-4732-AC89-B19539F2736C}" type="pres">
      <dgm:prSet presAssocID="{E476BB71-7137-45EB-9C44-30B2E25A2022}" presName="composite" presStyleCnt="0"/>
      <dgm:spPr/>
    </dgm:pt>
    <dgm:pt modelId="{1108CAE8-B855-45CA-ABD5-AE1CF8508079}" type="pres">
      <dgm:prSet presAssocID="{E476BB71-7137-45EB-9C44-30B2E25A2022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D52EA8-6A9A-44B0-BDD2-806574D7D27D}" type="pres">
      <dgm:prSet presAssocID="{E476BB71-7137-45EB-9C44-30B2E25A202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A29A0-6F1F-4261-A710-5AA905655C3D}" type="pres">
      <dgm:prSet presAssocID="{8688EA41-16CF-4E28-B1D8-7C5D3271E91F}" presName="spacing" presStyleCnt="0"/>
      <dgm:spPr/>
    </dgm:pt>
    <dgm:pt modelId="{7FA14F0E-2AC3-49B6-9A7D-19543CE458B1}" type="pres">
      <dgm:prSet presAssocID="{98428303-2939-41D5-A12C-010357A3DE09}" presName="composite" presStyleCnt="0"/>
      <dgm:spPr/>
    </dgm:pt>
    <dgm:pt modelId="{24DBC890-B177-4BFA-8BD4-B9A98856E6B1}" type="pres">
      <dgm:prSet presAssocID="{98428303-2939-41D5-A12C-010357A3DE09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</dgm:pt>
    <dgm:pt modelId="{A36D0FA1-E8F8-4901-8ADA-711F396120DF}" type="pres">
      <dgm:prSet presAssocID="{98428303-2939-41D5-A12C-010357A3DE0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DDC16-0CAA-49EC-90B4-6B5B63C854FE}" type="pres">
      <dgm:prSet presAssocID="{6349988C-A589-46EF-9D41-9B79CB4ACD06}" presName="spacing" presStyleCnt="0"/>
      <dgm:spPr/>
    </dgm:pt>
    <dgm:pt modelId="{714A14D1-3F65-425E-8445-85BC06C7D015}" type="pres">
      <dgm:prSet presAssocID="{8709CBD2-6EDD-4ACD-B4E6-67566BEFAAF3}" presName="composite" presStyleCnt="0"/>
      <dgm:spPr/>
    </dgm:pt>
    <dgm:pt modelId="{BFEBECD5-3C82-4F1C-A749-CF084E338777}" type="pres">
      <dgm:prSet presAssocID="{8709CBD2-6EDD-4ACD-B4E6-67566BEFAAF3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77812A41-826D-4F3B-90E9-8F8DD225CFEC}" type="pres">
      <dgm:prSet presAssocID="{8709CBD2-6EDD-4ACD-B4E6-67566BEFAAF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504F1D-8652-4FB6-BD96-0F7A0519D97B}" srcId="{D06E6D6A-4938-4FCB-B1F7-6C53D7744306}" destId="{CEA13563-AE96-47EA-BBEB-D90DF04CC8DE}" srcOrd="0" destOrd="0" parTransId="{EF289210-8E34-46A2-B31C-0EFB73672790}" sibTransId="{28B74754-0A67-4B9A-AFBE-FE0231A97C57}"/>
    <dgm:cxn modelId="{D0035B87-4AED-4737-92AA-6B185445C8D7}" srcId="{0A7366A4-80AB-4C51-9CA1-FBD336F4E746}" destId="{98428303-2939-41D5-A12C-010357A3DE09}" srcOrd="3" destOrd="0" parTransId="{8ED9BB52-59EA-4EC9-8CBE-87BEE6DF6C1C}" sibTransId="{6349988C-A589-46EF-9D41-9B79CB4ACD06}"/>
    <dgm:cxn modelId="{43E2968D-DAB6-4F6B-9209-812FAC21DDEA}" srcId="{0A7366A4-80AB-4C51-9CA1-FBD336F4E746}" destId="{8709CBD2-6EDD-4ACD-B4E6-67566BEFAAF3}" srcOrd="4" destOrd="0" parTransId="{53AE4ACF-7738-452C-9126-78249EC908DC}" sibTransId="{12449765-7713-44AF-8D4B-E2C29E0C8D82}"/>
    <dgm:cxn modelId="{BAF0E51A-9037-4210-A8B6-1169230D8E4E}" type="presOf" srcId="{AA8106D9-57B0-4B6C-9BD8-D0675397912C}" destId="{D6C21210-D981-4C58-B46C-B47106E92090}" srcOrd="0" destOrd="1" presId="urn:microsoft.com/office/officeart/2005/8/layout/vList3"/>
    <dgm:cxn modelId="{E6D3FBAC-8D44-48A0-BAA6-BA7023C2A175}" type="presOf" srcId="{0A7366A4-80AB-4C51-9CA1-FBD336F4E746}" destId="{8A8A10FE-5655-4B46-B371-9663FF7DD2F1}" srcOrd="0" destOrd="0" presId="urn:microsoft.com/office/officeart/2005/8/layout/vList3"/>
    <dgm:cxn modelId="{C5D24105-B28B-454E-A76C-5D72441931FF}" srcId="{9020F832-D173-49ED-9F67-96328E96FFFE}" destId="{AA8106D9-57B0-4B6C-9BD8-D0675397912C}" srcOrd="0" destOrd="0" parTransId="{19341C69-8249-4B4F-82B2-69386C1F0B92}" sibTransId="{1270454F-8B6A-4E87-A872-F884E061629E}"/>
    <dgm:cxn modelId="{FC6CA092-3AC8-4E4D-BF11-67B7BFCFA119}" srcId="{8709CBD2-6EDD-4ACD-B4E6-67566BEFAAF3}" destId="{D7ADED39-CA53-4019-9A79-FD83B3A03BCA}" srcOrd="0" destOrd="0" parTransId="{D0A25A5B-1A2D-426C-9AAC-E136493CEA2F}" sibTransId="{6CD1E6E2-B528-4678-BA4F-4CC017CCF14D}"/>
    <dgm:cxn modelId="{49C81265-3DE3-450D-91B2-B6C7094EE71E}" type="presOf" srcId="{E476BB71-7137-45EB-9C44-30B2E25A2022}" destId="{58D52EA8-6A9A-44B0-BDD2-806574D7D27D}" srcOrd="0" destOrd="0" presId="urn:microsoft.com/office/officeart/2005/8/layout/vList3"/>
    <dgm:cxn modelId="{FA597690-DC71-4220-BF6F-58BFCF862B22}" srcId="{98428303-2939-41D5-A12C-010357A3DE09}" destId="{9411E142-268A-4B63-8EF6-61E0DFE17F32}" srcOrd="0" destOrd="0" parTransId="{5820421A-DDFF-4D00-BA70-43C71A541A18}" sibTransId="{9296CA8D-5E03-460D-975A-F9143DC8917B}"/>
    <dgm:cxn modelId="{D1C469CE-4D0C-41F5-93BB-44FC763170A0}" type="presOf" srcId="{9020F832-D173-49ED-9F67-96328E96FFFE}" destId="{D6C21210-D981-4C58-B46C-B47106E92090}" srcOrd="0" destOrd="0" presId="urn:microsoft.com/office/officeart/2005/8/layout/vList3"/>
    <dgm:cxn modelId="{7379667A-CEAF-42D7-84CB-71BE5869E074}" type="presOf" srcId="{9411E142-268A-4B63-8EF6-61E0DFE17F32}" destId="{A36D0FA1-E8F8-4901-8ADA-711F396120DF}" srcOrd="0" destOrd="1" presId="urn:microsoft.com/office/officeart/2005/8/layout/vList3"/>
    <dgm:cxn modelId="{F9926800-DA83-49FA-A8B4-5983845CB387}" type="presOf" srcId="{D06E6D6A-4938-4FCB-B1F7-6C53D7744306}" destId="{9636445D-359C-4C1C-B828-A809A772FE8F}" srcOrd="0" destOrd="0" presId="urn:microsoft.com/office/officeart/2005/8/layout/vList3"/>
    <dgm:cxn modelId="{DC2C6114-1B98-44BE-B2A1-7DD24BDD98AE}" type="presOf" srcId="{CEA13563-AE96-47EA-BBEB-D90DF04CC8DE}" destId="{9636445D-359C-4C1C-B828-A809A772FE8F}" srcOrd="0" destOrd="1" presId="urn:microsoft.com/office/officeart/2005/8/layout/vList3"/>
    <dgm:cxn modelId="{A4EAAB54-ED7E-4F67-BD2A-8A36466E99F3}" type="presOf" srcId="{D7ADED39-CA53-4019-9A79-FD83B3A03BCA}" destId="{77812A41-826D-4F3B-90E9-8F8DD225CFEC}" srcOrd="0" destOrd="1" presId="urn:microsoft.com/office/officeart/2005/8/layout/vList3"/>
    <dgm:cxn modelId="{2A837A40-AC45-4FFE-AA2F-9469B6A85B65}" type="presOf" srcId="{98428303-2939-41D5-A12C-010357A3DE09}" destId="{A36D0FA1-E8F8-4901-8ADA-711F396120DF}" srcOrd="0" destOrd="0" presId="urn:microsoft.com/office/officeart/2005/8/layout/vList3"/>
    <dgm:cxn modelId="{05674259-E9AE-4B32-8A1D-D333AA0CCF89}" srcId="{0A7366A4-80AB-4C51-9CA1-FBD336F4E746}" destId="{9020F832-D173-49ED-9F67-96328E96FFFE}" srcOrd="0" destOrd="0" parTransId="{6C07D8E0-5104-48DB-97A7-A03FE8C9E771}" sibTransId="{345BBF25-CAD1-4C2D-9585-E7105E3EF6E9}"/>
    <dgm:cxn modelId="{357F21DA-6D33-4E7F-B1DE-B6D48027BDAB}" type="presOf" srcId="{EF3C015E-1C88-4268-8F2B-29B20A46E8FC}" destId="{58D52EA8-6A9A-44B0-BDD2-806574D7D27D}" srcOrd="0" destOrd="1" presId="urn:microsoft.com/office/officeart/2005/8/layout/vList3"/>
    <dgm:cxn modelId="{ECF56755-4D4F-406A-99A0-D2060CB3B9C8}" srcId="{0A7366A4-80AB-4C51-9CA1-FBD336F4E746}" destId="{E476BB71-7137-45EB-9C44-30B2E25A2022}" srcOrd="2" destOrd="0" parTransId="{EE56E8DF-C804-40D2-913E-26D373A65230}" sibTransId="{8688EA41-16CF-4E28-B1D8-7C5D3271E91F}"/>
    <dgm:cxn modelId="{ADC0C7CB-3265-4F0A-9FE0-99B57AB6E58F}" srcId="{0A7366A4-80AB-4C51-9CA1-FBD336F4E746}" destId="{D06E6D6A-4938-4FCB-B1F7-6C53D7744306}" srcOrd="1" destOrd="0" parTransId="{63917CC0-731F-4559-A714-7D73F1BBED35}" sibTransId="{FA0BE8B9-546A-431C-8987-918E1F95C099}"/>
    <dgm:cxn modelId="{83E16625-1B44-4823-A6DC-8F005D5463D8}" type="presOf" srcId="{8709CBD2-6EDD-4ACD-B4E6-67566BEFAAF3}" destId="{77812A41-826D-4F3B-90E9-8F8DD225CFEC}" srcOrd="0" destOrd="0" presId="urn:microsoft.com/office/officeart/2005/8/layout/vList3"/>
    <dgm:cxn modelId="{3A82DBEC-430F-43E5-807D-8D3594AD35F8}" srcId="{E476BB71-7137-45EB-9C44-30B2E25A2022}" destId="{EF3C015E-1C88-4268-8F2B-29B20A46E8FC}" srcOrd="0" destOrd="0" parTransId="{F488BEC0-7D97-4EE3-8374-0B00DBC59902}" sibTransId="{EFBA387E-9603-408E-9F95-C4C78E2419BD}"/>
    <dgm:cxn modelId="{F5F37038-779B-4F52-A53E-4B3B2BD09EF9}" type="presParOf" srcId="{8A8A10FE-5655-4B46-B371-9663FF7DD2F1}" destId="{B671CC55-4A32-48DA-9439-54424F01E69F}" srcOrd="0" destOrd="0" presId="urn:microsoft.com/office/officeart/2005/8/layout/vList3"/>
    <dgm:cxn modelId="{9FFF4DF6-36A4-4BA5-BC31-CA475A5DCAB0}" type="presParOf" srcId="{B671CC55-4A32-48DA-9439-54424F01E69F}" destId="{30E32BE3-81D5-448D-B74E-055E6BA71B6A}" srcOrd="0" destOrd="0" presId="urn:microsoft.com/office/officeart/2005/8/layout/vList3"/>
    <dgm:cxn modelId="{B0A1BDB6-17B5-4E73-93BC-9867B05F4575}" type="presParOf" srcId="{B671CC55-4A32-48DA-9439-54424F01E69F}" destId="{D6C21210-D981-4C58-B46C-B47106E92090}" srcOrd="1" destOrd="0" presId="urn:microsoft.com/office/officeart/2005/8/layout/vList3"/>
    <dgm:cxn modelId="{8BCF3C9D-8341-4868-BD1D-0F3C4E89E504}" type="presParOf" srcId="{8A8A10FE-5655-4B46-B371-9663FF7DD2F1}" destId="{C796708E-3A81-4744-8DF1-AAD997A986CC}" srcOrd="1" destOrd="0" presId="urn:microsoft.com/office/officeart/2005/8/layout/vList3"/>
    <dgm:cxn modelId="{6406EC01-533A-4DA7-AF7F-F245D1FFAD1D}" type="presParOf" srcId="{8A8A10FE-5655-4B46-B371-9663FF7DD2F1}" destId="{13457F39-5452-4B86-B1F4-28C9707C9F50}" srcOrd="2" destOrd="0" presId="urn:microsoft.com/office/officeart/2005/8/layout/vList3"/>
    <dgm:cxn modelId="{E0C46AE7-9EC8-4684-8611-1475A9C4DF28}" type="presParOf" srcId="{13457F39-5452-4B86-B1F4-28C9707C9F50}" destId="{3695667C-4BD5-4FDA-BADC-DDE8CDC3EF22}" srcOrd="0" destOrd="0" presId="urn:microsoft.com/office/officeart/2005/8/layout/vList3"/>
    <dgm:cxn modelId="{B288A001-B388-4D3F-922C-A8909A23E682}" type="presParOf" srcId="{13457F39-5452-4B86-B1F4-28C9707C9F50}" destId="{9636445D-359C-4C1C-B828-A809A772FE8F}" srcOrd="1" destOrd="0" presId="urn:microsoft.com/office/officeart/2005/8/layout/vList3"/>
    <dgm:cxn modelId="{4C72C4F4-FF92-4438-8BEF-8F8202FA4C55}" type="presParOf" srcId="{8A8A10FE-5655-4B46-B371-9663FF7DD2F1}" destId="{4E156976-D840-41B8-8736-C5F8EFAA38C8}" srcOrd="3" destOrd="0" presId="urn:microsoft.com/office/officeart/2005/8/layout/vList3"/>
    <dgm:cxn modelId="{2E19C970-119A-41A7-8BF3-AF04BD199AA9}" type="presParOf" srcId="{8A8A10FE-5655-4B46-B371-9663FF7DD2F1}" destId="{46F6C7B2-902E-4732-AC89-B19539F2736C}" srcOrd="4" destOrd="0" presId="urn:microsoft.com/office/officeart/2005/8/layout/vList3"/>
    <dgm:cxn modelId="{B065EFAA-0AD8-40A6-A40D-BA7E0F977490}" type="presParOf" srcId="{46F6C7B2-902E-4732-AC89-B19539F2736C}" destId="{1108CAE8-B855-45CA-ABD5-AE1CF8508079}" srcOrd="0" destOrd="0" presId="urn:microsoft.com/office/officeart/2005/8/layout/vList3"/>
    <dgm:cxn modelId="{C1535FB7-2F30-4AF5-B689-A5710DA8CB7C}" type="presParOf" srcId="{46F6C7B2-902E-4732-AC89-B19539F2736C}" destId="{58D52EA8-6A9A-44B0-BDD2-806574D7D27D}" srcOrd="1" destOrd="0" presId="urn:microsoft.com/office/officeart/2005/8/layout/vList3"/>
    <dgm:cxn modelId="{A9AC41EB-BFA7-4B88-AE3A-33F60BCB33EC}" type="presParOf" srcId="{8A8A10FE-5655-4B46-B371-9663FF7DD2F1}" destId="{00DA29A0-6F1F-4261-A710-5AA905655C3D}" srcOrd="5" destOrd="0" presId="urn:microsoft.com/office/officeart/2005/8/layout/vList3"/>
    <dgm:cxn modelId="{EA125455-C245-4CFD-94DF-DBAC3200F35D}" type="presParOf" srcId="{8A8A10FE-5655-4B46-B371-9663FF7DD2F1}" destId="{7FA14F0E-2AC3-49B6-9A7D-19543CE458B1}" srcOrd="6" destOrd="0" presId="urn:microsoft.com/office/officeart/2005/8/layout/vList3"/>
    <dgm:cxn modelId="{33CF1658-CB31-49FE-B363-1D7D3F76BA72}" type="presParOf" srcId="{7FA14F0E-2AC3-49B6-9A7D-19543CE458B1}" destId="{24DBC890-B177-4BFA-8BD4-B9A98856E6B1}" srcOrd="0" destOrd="0" presId="urn:microsoft.com/office/officeart/2005/8/layout/vList3"/>
    <dgm:cxn modelId="{5D35E5BF-0E02-487D-BFA6-B2BAD890FE2C}" type="presParOf" srcId="{7FA14F0E-2AC3-49B6-9A7D-19543CE458B1}" destId="{A36D0FA1-E8F8-4901-8ADA-711F396120DF}" srcOrd="1" destOrd="0" presId="urn:microsoft.com/office/officeart/2005/8/layout/vList3"/>
    <dgm:cxn modelId="{C6FF902E-59CD-433C-8C79-B18FE6D44869}" type="presParOf" srcId="{8A8A10FE-5655-4B46-B371-9663FF7DD2F1}" destId="{F5CDDC16-0CAA-49EC-90B4-6B5B63C854FE}" srcOrd="7" destOrd="0" presId="urn:microsoft.com/office/officeart/2005/8/layout/vList3"/>
    <dgm:cxn modelId="{81437960-EAFF-4D30-8A0E-439800ACD7CE}" type="presParOf" srcId="{8A8A10FE-5655-4B46-B371-9663FF7DD2F1}" destId="{714A14D1-3F65-425E-8445-85BC06C7D015}" srcOrd="8" destOrd="0" presId="urn:microsoft.com/office/officeart/2005/8/layout/vList3"/>
    <dgm:cxn modelId="{B3DCE355-D593-48C2-85C5-A7C7B160C99A}" type="presParOf" srcId="{714A14D1-3F65-425E-8445-85BC06C7D015}" destId="{BFEBECD5-3C82-4F1C-A749-CF084E338777}" srcOrd="0" destOrd="0" presId="urn:microsoft.com/office/officeart/2005/8/layout/vList3"/>
    <dgm:cxn modelId="{E26EBD5E-F4B6-430B-AA41-F9AE3D01E66E}" type="presParOf" srcId="{714A14D1-3F65-425E-8445-85BC06C7D015}" destId="{77812A41-826D-4F3B-90E9-8F8DD225CFE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BFA088-5FB4-4CF6-B3CD-92E5576611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75F60-1462-49A9-8824-A3D8E49A1166}">
      <dgm:prSet/>
      <dgm:spPr/>
      <dgm:t>
        <a:bodyPr/>
        <a:lstStyle/>
        <a:p>
          <a:pPr rtl="0"/>
          <a:r>
            <a:rPr lang="en-US" dirty="0" smtClean="0"/>
            <a:t>Some went to their new lands without a word.</a:t>
          </a:r>
          <a:endParaRPr lang="en-US" dirty="0"/>
        </a:p>
      </dgm:t>
    </dgm:pt>
    <dgm:pt modelId="{B6FDD544-32F7-4FB0-BB5F-DC824DD5038C}" type="parTrans" cxnId="{B74E8BED-B2B0-4AE9-94B1-CBC6A5DA3A0B}">
      <dgm:prSet/>
      <dgm:spPr/>
      <dgm:t>
        <a:bodyPr/>
        <a:lstStyle/>
        <a:p>
          <a:endParaRPr lang="en-US"/>
        </a:p>
      </dgm:t>
    </dgm:pt>
    <dgm:pt modelId="{DE83946B-4DFE-46F1-A33F-B9878E1EC813}" type="sibTrans" cxnId="{B74E8BED-B2B0-4AE9-94B1-CBC6A5DA3A0B}">
      <dgm:prSet/>
      <dgm:spPr/>
      <dgm:t>
        <a:bodyPr/>
        <a:lstStyle/>
        <a:p>
          <a:endParaRPr lang="en-US"/>
        </a:p>
      </dgm:t>
    </dgm:pt>
    <dgm:pt modelId="{3D9D7589-20FB-40FC-8DB4-243E54F3537D}">
      <dgm:prSet/>
      <dgm:spPr/>
      <dgm:t>
        <a:bodyPr/>
        <a:lstStyle/>
        <a:p>
          <a:pPr rtl="0"/>
          <a:r>
            <a:rPr lang="en-US" dirty="0" smtClean="0"/>
            <a:t>Cherokee set up a constitution and elected representatives government</a:t>
          </a:r>
          <a:endParaRPr lang="en-US" dirty="0"/>
        </a:p>
      </dgm:t>
    </dgm:pt>
    <dgm:pt modelId="{100065DE-B621-4F8F-80DE-5831C718CF59}" type="parTrans" cxnId="{BBE4F2F2-400F-41F8-B87D-2B1C2D94358D}">
      <dgm:prSet/>
      <dgm:spPr/>
      <dgm:t>
        <a:bodyPr/>
        <a:lstStyle/>
        <a:p>
          <a:endParaRPr lang="en-US"/>
        </a:p>
      </dgm:t>
    </dgm:pt>
    <dgm:pt modelId="{9B573D13-9C2E-4D61-896A-B4DFA0A8558F}" type="sibTrans" cxnId="{BBE4F2F2-400F-41F8-B87D-2B1C2D94358D}">
      <dgm:prSet/>
      <dgm:spPr/>
      <dgm:t>
        <a:bodyPr/>
        <a:lstStyle/>
        <a:p>
          <a:endParaRPr lang="en-US"/>
        </a:p>
      </dgm:t>
    </dgm:pt>
    <dgm:pt modelId="{63BDD6CE-8ECF-4FDA-BCBD-0829B9B5806E}">
      <dgm:prSet/>
      <dgm:spPr/>
      <dgm:t>
        <a:bodyPr/>
        <a:lstStyle/>
        <a:p>
          <a:pPr rtl="0"/>
          <a:r>
            <a:rPr lang="en-US" dirty="0" smtClean="0"/>
            <a:t>Some native Americans used the US courts to sue for their rights</a:t>
          </a:r>
          <a:endParaRPr lang="en-US" dirty="0"/>
        </a:p>
      </dgm:t>
    </dgm:pt>
    <dgm:pt modelId="{030EFC90-8C62-4B79-BF83-57276D3F21C6}" type="parTrans" cxnId="{2E5F5164-492C-47AE-932B-709E453D4852}">
      <dgm:prSet/>
      <dgm:spPr/>
      <dgm:t>
        <a:bodyPr/>
        <a:lstStyle/>
        <a:p>
          <a:endParaRPr lang="en-US"/>
        </a:p>
      </dgm:t>
    </dgm:pt>
    <dgm:pt modelId="{8C4C9FE0-6A9B-4659-8224-893588873510}" type="sibTrans" cxnId="{2E5F5164-492C-47AE-932B-709E453D4852}">
      <dgm:prSet/>
      <dgm:spPr/>
      <dgm:t>
        <a:bodyPr/>
        <a:lstStyle/>
        <a:p>
          <a:endParaRPr lang="en-US"/>
        </a:p>
      </dgm:t>
    </dgm:pt>
    <dgm:pt modelId="{9BAFE2B6-958F-47A1-B94C-AF6A19AFB23E}">
      <dgm:prSet/>
      <dgm:spPr/>
      <dgm:t>
        <a:bodyPr/>
        <a:lstStyle/>
        <a:p>
          <a:pPr rtl="0"/>
          <a:r>
            <a:rPr lang="en-US" dirty="0" smtClean="0"/>
            <a:t>Refused to leave their homes</a:t>
          </a:r>
          <a:endParaRPr lang="en-US" dirty="0"/>
        </a:p>
      </dgm:t>
    </dgm:pt>
    <dgm:pt modelId="{FCC5FF32-DD55-45F9-8429-971B13736C37}" type="parTrans" cxnId="{982DF16E-B4F3-4170-922C-C61DC89A0415}">
      <dgm:prSet/>
      <dgm:spPr/>
      <dgm:t>
        <a:bodyPr/>
        <a:lstStyle/>
        <a:p>
          <a:endParaRPr lang="en-US"/>
        </a:p>
      </dgm:t>
    </dgm:pt>
    <dgm:pt modelId="{3AF2BC88-D808-48E5-A404-B3EB8B831104}" type="sibTrans" cxnId="{982DF16E-B4F3-4170-922C-C61DC89A0415}">
      <dgm:prSet/>
      <dgm:spPr/>
      <dgm:t>
        <a:bodyPr/>
        <a:lstStyle/>
        <a:p>
          <a:endParaRPr lang="en-US"/>
        </a:p>
      </dgm:t>
    </dgm:pt>
    <dgm:pt modelId="{7793FA94-0676-456A-ABFB-22697E9BA536}">
      <dgm:prSet/>
      <dgm:spPr/>
      <dgm:t>
        <a:bodyPr/>
        <a:lstStyle/>
        <a:p>
          <a:pPr rtl="0"/>
          <a:r>
            <a:rPr lang="en-US" dirty="0" smtClean="0"/>
            <a:t>Seminoles fought</a:t>
          </a:r>
          <a:endParaRPr lang="en-US" dirty="0"/>
        </a:p>
      </dgm:t>
    </dgm:pt>
    <dgm:pt modelId="{7B5EBC66-2C18-46FF-8520-24B49427F7DC}" type="parTrans" cxnId="{5BBB98E1-FAF5-4EAC-9AAC-8CCF06AA3A5C}">
      <dgm:prSet/>
      <dgm:spPr/>
      <dgm:t>
        <a:bodyPr/>
        <a:lstStyle/>
        <a:p>
          <a:endParaRPr lang="en-US"/>
        </a:p>
      </dgm:t>
    </dgm:pt>
    <dgm:pt modelId="{AABCCDAD-8BED-4DC2-B62F-2AC11D59DB08}" type="sibTrans" cxnId="{5BBB98E1-FAF5-4EAC-9AAC-8CCF06AA3A5C}">
      <dgm:prSet/>
      <dgm:spPr/>
      <dgm:t>
        <a:bodyPr/>
        <a:lstStyle/>
        <a:p>
          <a:endParaRPr lang="en-US"/>
        </a:p>
      </dgm:t>
    </dgm:pt>
    <dgm:pt modelId="{F9A7A226-9E5F-48A6-9565-6F6CF4A0D66D}">
      <dgm:prSet/>
      <dgm:spPr/>
      <dgm:t>
        <a:bodyPr/>
        <a:lstStyle/>
        <a:p>
          <a:pPr rtl="0"/>
          <a:r>
            <a:rPr lang="en-US" b="1" dirty="0" smtClean="0"/>
            <a:t>Osceola</a:t>
          </a:r>
          <a:r>
            <a:rPr lang="en-US" dirty="0" smtClean="0"/>
            <a:t> fought in Florida for seven years</a:t>
          </a:r>
          <a:endParaRPr lang="en-US" dirty="0"/>
        </a:p>
      </dgm:t>
    </dgm:pt>
    <dgm:pt modelId="{41410A93-7EC0-4656-8472-07B66A40688A}" type="parTrans" cxnId="{58D57BF4-4718-4E75-8C74-899586A78D59}">
      <dgm:prSet/>
      <dgm:spPr/>
      <dgm:t>
        <a:bodyPr/>
        <a:lstStyle/>
        <a:p>
          <a:endParaRPr lang="en-US"/>
        </a:p>
      </dgm:t>
    </dgm:pt>
    <dgm:pt modelId="{4C3598AD-F703-42AF-BE3B-0BA77C94068D}" type="sibTrans" cxnId="{58D57BF4-4718-4E75-8C74-899586A78D59}">
      <dgm:prSet/>
      <dgm:spPr/>
      <dgm:t>
        <a:bodyPr/>
        <a:lstStyle/>
        <a:p>
          <a:endParaRPr lang="en-US"/>
        </a:p>
      </dgm:t>
    </dgm:pt>
    <dgm:pt modelId="{6FA9BC1C-B4CF-4303-83D4-A805782DBFBB}">
      <dgm:prSet/>
      <dgm:spPr/>
      <dgm:t>
        <a:bodyPr/>
        <a:lstStyle/>
        <a:p>
          <a:pPr rtl="0"/>
          <a:r>
            <a:rPr lang="en-US" smtClean="0"/>
            <a:t>Never did catch all the Seminole and their descendants still live in the swamps today.</a:t>
          </a:r>
          <a:endParaRPr lang="en-US"/>
        </a:p>
      </dgm:t>
    </dgm:pt>
    <dgm:pt modelId="{9EF270C4-E5DD-444A-8364-48A208AAE813}" type="parTrans" cxnId="{FAC4458C-A4FA-46AB-832C-A54DAD038501}">
      <dgm:prSet/>
      <dgm:spPr/>
      <dgm:t>
        <a:bodyPr/>
        <a:lstStyle/>
        <a:p>
          <a:endParaRPr lang="en-US"/>
        </a:p>
      </dgm:t>
    </dgm:pt>
    <dgm:pt modelId="{8DCE0E5C-807C-4B1D-B0D5-230AE2E908D5}" type="sibTrans" cxnId="{FAC4458C-A4FA-46AB-832C-A54DAD038501}">
      <dgm:prSet/>
      <dgm:spPr/>
      <dgm:t>
        <a:bodyPr/>
        <a:lstStyle/>
        <a:p>
          <a:endParaRPr lang="en-US"/>
        </a:p>
      </dgm:t>
    </dgm:pt>
    <dgm:pt modelId="{EA8F0D5A-0D06-49CA-878D-6DF0AEAB6D7D}">
      <dgm:prSet/>
      <dgm:spPr/>
      <dgm:t>
        <a:bodyPr/>
        <a:lstStyle/>
        <a:p>
          <a:pPr rtl="0"/>
          <a:r>
            <a:rPr lang="en-US" b="1" dirty="0" smtClean="0"/>
            <a:t>Sequoya</a:t>
          </a:r>
          <a:r>
            <a:rPr lang="en-US" dirty="0" smtClean="0"/>
            <a:t> – created a written language for the Cherokee and set up a newspaper to inform the citizens of the US the true story of the Cherokee.</a:t>
          </a:r>
          <a:endParaRPr lang="en-US" dirty="0"/>
        </a:p>
      </dgm:t>
    </dgm:pt>
    <dgm:pt modelId="{2FB65B8F-A046-4A4D-B726-6F036187556A}" type="parTrans" cxnId="{60810FC0-5FEF-45BF-B9C2-E080F74B4AC3}">
      <dgm:prSet/>
      <dgm:spPr/>
      <dgm:t>
        <a:bodyPr/>
        <a:lstStyle/>
        <a:p>
          <a:endParaRPr lang="en-US"/>
        </a:p>
      </dgm:t>
    </dgm:pt>
    <dgm:pt modelId="{C5AA5DDF-F2B5-4FFA-A8AC-FCF18DD5CE8F}" type="sibTrans" cxnId="{60810FC0-5FEF-45BF-B9C2-E080F74B4AC3}">
      <dgm:prSet/>
      <dgm:spPr/>
      <dgm:t>
        <a:bodyPr/>
        <a:lstStyle/>
        <a:p>
          <a:endParaRPr lang="en-US"/>
        </a:p>
      </dgm:t>
    </dgm:pt>
    <dgm:pt modelId="{C90C625D-1BA3-4BCE-BF4B-283DE00C87E3}" type="pres">
      <dgm:prSet presAssocID="{46BFA088-5FB4-4CF6-B3CD-92E5576611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1B031C-C284-4E65-BFAA-1643295308B8}" type="pres">
      <dgm:prSet presAssocID="{C7475F60-1462-49A9-8824-A3D8E49A116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12C56-E99A-4E66-9A70-ECC926C8F362}" type="pres">
      <dgm:prSet presAssocID="{DE83946B-4DFE-46F1-A33F-B9878E1EC813}" presName="spacer" presStyleCnt="0"/>
      <dgm:spPr/>
    </dgm:pt>
    <dgm:pt modelId="{1DD3B065-281D-4F1D-9CBC-92552CE535B1}" type="pres">
      <dgm:prSet presAssocID="{3D9D7589-20FB-40FC-8DB4-243E54F3537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E252-BDE3-4F69-A406-869072D12ABE}" type="pres">
      <dgm:prSet presAssocID="{3D9D7589-20FB-40FC-8DB4-243E54F3537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89EE5-00D1-481E-A82F-06C5548BB591}" type="pres">
      <dgm:prSet presAssocID="{63BDD6CE-8ECF-4FDA-BCBD-0829B9B5806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C39DC-D89A-4143-BED8-376E3DE3D35B}" type="pres">
      <dgm:prSet presAssocID="{8C4C9FE0-6A9B-4659-8224-893588873510}" presName="spacer" presStyleCnt="0"/>
      <dgm:spPr/>
    </dgm:pt>
    <dgm:pt modelId="{420948EF-45EF-434D-B2B5-5B25708459A8}" type="pres">
      <dgm:prSet presAssocID="{9BAFE2B6-958F-47A1-B94C-AF6A19AFB23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62D2C-2757-4008-AFD6-9504C2A95F6C}" type="pres">
      <dgm:prSet presAssocID="{3AF2BC88-D808-48E5-A404-B3EB8B831104}" presName="spacer" presStyleCnt="0"/>
      <dgm:spPr/>
    </dgm:pt>
    <dgm:pt modelId="{61A759BF-8E06-4715-9FC0-1FB5F0061B50}" type="pres">
      <dgm:prSet presAssocID="{7793FA94-0676-456A-ABFB-22697E9BA53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E454D-B9CF-4460-B1CE-75AADC01668E}" type="pres">
      <dgm:prSet presAssocID="{7793FA94-0676-456A-ABFB-22697E9BA53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204D6-EC62-455D-B1E6-8870D988E7AF}" type="presOf" srcId="{3D9D7589-20FB-40FC-8DB4-243E54F3537D}" destId="{1DD3B065-281D-4F1D-9CBC-92552CE535B1}" srcOrd="0" destOrd="0" presId="urn:microsoft.com/office/officeart/2005/8/layout/vList2"/>
    <dgm:cxn modelId="{EA8E3D92-5EAB-4351-B5DC-A844B7CB332C}" type="presOf" srcId="{9BAFE2B6-958F-47A1-B94C-AF6A19AFB23E}" destId="{420948EF-45EF-434D-B2B5-5B25708459A8}" srcOrd="0" destOrd="0" presId="urn:microsoft.com/office/officeart/2005/8/layout/vList2"/>
    <dgm:cxn modelId="{B74E8BED-B2B0-4AE9-94B1-CBC6A5DA3A0B}" srcId="{46BFA088-5FB4-4CF6-B3CD-92E5576611D1}" destId="{C7475F60-1462-49A9-8824-A3D8E49A1166}" srcOrd="0" destOrd="0" parTransId="{B6FDD544-32F7-4FB0-BB5F-DC824DD5038C}" sibTransId="{DE83946B-4DFE-46F1-A33F-B9878E1EC813}"/>
    <dgm:cxn modelId="{982DF16E-B4F3-4170-922C-C61DC89A0415}" srcId="{46BFA088-5FB4-4CF6-B3CD-92E5576611D1}" destId="{9BAFE2B6-958F-47A1-B94C-AF6A19AFB23E}" srcOrd="3" destOrd="0" parTransId="{FCC5FF32-DD55-45F9-8429-971B13736C37}" sibTransId="{3AF2BC88-D808-48E5-A404-B3EB8B831104}"/>
    <dgm:cxn modelId="{3812A9A6-6C7E-4E72-AB9A-1F74D15F804C}" type="presOf" srcId="{46BFA088-5FB4-4CF6-B3CD-92E5576611D1}" destId="{C90C625D-1BA3-4BCE-BF4B-283DE00C87E3}" srcOrd="0" destOrd="0" presId="urn:microsoft.com/office/officeart/2005/8/layout/vList2"/>
    <dgm:cxn modelId="{58D57BF4-4718-4E75-8C74-899586A78D59}" srcId="{7793FA94-0676-456A-ABFB-22697E9BA536}" destId="{F9A7A226-9E5F-48A6-9565-6F6CF4A0D66D}" srcOrd="0" destOrd="0" parTransId="{41410A93-7EC0-4656-8472-07B66A40688A}" sibTransId="{4C3598AD-F703-42AF-BE3B-0BA77C94068D}"/>
    <dgm:cxn modelId="{E63E2D46-0FD7-4EF2-ABFF-AC7D2D905F7F}" type="presOf" srcId="{C7475F60-1462-49A9-8824-A3D8E49A1166}" destId="{7C1B031C-C284-4E65-BFAA-1643295308B8}" srcOrd="0" destOrd="0" presId="urn:microsoft.com/office/officeart/2005/8/layout/vList2"/>
    <dgm:cxn modelId="{5BBB98E1-FAF5-4EAC-9AAC-8CCF06AA3A5C}" srcId="{46BFA088-5FB4-4CF6-B3CD-92E5576611D1}" destId="{7793FA94-0676-456A-ABFB-22697E9BA536}" srcOrd="4" destOrd="0" parTransId="{7B5EBC66-2C18-46FF-8520-24B49427F7DC}" sibTransId="{AABCCDAD-8BED-4DC2-B62F-2AC11D59DB08}"/>
    <dgm:cxn modelId="{FAC4458C-A4FA-46AB-832C-A54DAD038501}" srcId="{7793FA94-0676-456A-ABFB-22697E9BA536}" destId="{6FA9BC1C-B4CF-4303-83D4-A805782DBFBB}" srcOrd="1" destOrd="0" parTransId="{9EF270C4-E5DD-444A-8364-48A208AAE813}" sibTransId="{8DCE0E5C-807C-4B1D-B0D5-230AE2E908D5}"/>
    <dgm:cxn modelId="{8346E1B1-2483-4723-AB02-46FCD1B621D9}" type="presOf" srcId="{EA8F0D5A-0D06-49CA-878D-6DF0AEAB6D7D}" destId="{C8F1E252-BDE3-4F69-A406-869072D12ABE}" srcOrd="0" destOrd="0" presId="urn:microsoft.com/office/officeart/2005/8/layout/vList2"/>
    <dgm:cxn modelId="{BBE4F2F2-400F-41F8-B87D-2B1C2D94358D}" srcId="{46BFA088-5FB4-4CF6-B3CD-92E5576611D1}" destId="{3D9D7589-20FB-40FC-8DB4-243E54F3537D}" srcOrd="1" destOrd="0" parTransId="{100065DE-B621-4F8F-80DE-5831C718CF59}" sibTransId="{9B573D13-9C2E-4D61-896A-B4DFA0A8558F}"/>
    <dgm:cxn modelId="{2E5F5164-492C-47AE-932B-709E453D4852}" srcId="{46BFA088-5FB4-4CF6-B3CD-92E5576611D1}" destId="{63BDD6CE-8ECF-4FDA-BCBD-0829B9B5806E}" srcOrd="2" destOrd="0" parTransId="{030EFC90-8C62-4B79-BF83-57276D3F21C6}" sibTransId="{8C4C9FE0-6A9B-4659-8224-893588873510}"/>
    <dgm:cxn modelId="{29009E7B-210F-4A2A-9BC9-945313E57388}" type="presOf" srcId="{63BDD6CE-8ECF-4FDA-BCBD-0829B9B5806E}" destId="{6D289EE5-00D1-481E-A82F-06C5548BB591}" srcOrd="0" destOrd="0" presId="urn:microsoft.com/office/officeart/2005/8/layout/vList2"/>
    <dgm:cxn modelId="{4DCB74F6-5154-4299-864F-8FD20191C3A8}" type="presOf" srcId="{7793FA94-0676-456A-ABFB-22697E9BA536}" destId="{61A759BF-8E06-4715-9FC0-1FB5F0061B50}" srcOrd="0" destOrd="0" presId="urn:microsoft.com/office/officeart/2005/8/layout/vList2"/>
    <dgm:cxn modelId="{D2C5B1D2-6230-4D98-A0E4-5D9558BD2122}" type="presOf" srcId="{F9A7A226-9E5F-48A6-9565-6F6CF4A0D66D}" destId="{225E454D-B9CF-4460-B1CE-75AADC01668E}" srcOrd="0" destOrd="0" presId="urn:microsoft.com/office/officeart/2005/8/layout/vList2"/>
    <dgm:cxn modelId="{60810FC0-5FEF-45BF-B9C2-E080F74B4AC3}" srcId="{3D9D7589-20FB-40FC-8DB4-243E54F3537D}" destId="{EA8F0D5A-0D06-49CA-878D-6DF0AEAB6D7D}" srcOrd="0" destOrd="0" parTransId="{2FB65B8F-A046-4A4D-B726-6F036187556A}" sibTransId="{C5AA5DDF-F2B5-4FFA-A8AC-FCF18DD5CE8F}"/>
    <dgm:cxn modelId="{B220E577-8A7B-4175-A421-BF79BB786FFB}" type="presOf" srcId="{6FA9BC1C-B4CF-4303-83D4-A805782DBFBB}" destId="{225E454D-B9CF-4460-B1CE-75AADC01668E}" srcOrd="0" destOrd="1" presId="urn:microsoft.com/office/officeart/2005/8/layout/vList2"/>
    <dgm:cxn modelId="{560308E3-D869-45D7-B9DB-672E116AEC87}" type="presParOf" srcId="{C90C625D-1BA3-4BCE-BF4B-283DE00C87E3}" destId="{7C1B031C-C284-4E65-BFAA-1643295308B8}" srcOrd="0" destOrd="0" presId="urn:microsoft.com/office/officeart/2005/8/layout/vList2"/>
    <dgm:cxn modelId="{89762BEE-3FCD-4E67-B25A-E6D45742AC14}" type="presParOf" srcId="{C90C625D-1BA3-4BCE-BF4B-283DE00C87E3}" destId="{BE012C56-E99A-4E66-9A70-ECC926C8F362}" srcOrd="1" destOrd="0" presId="urn:microsoft.com/office/officeart/2005/8/layout/vList2"/>
    <dgm:cxn modelId="{09EDEAB7-EDD9-4B46-9AEA-078B248AD305}" type="presParOf" srcId="{C90C625D-1BA3-4BCE-BF4B-283DE00C87E3}" destId="{1DD3B065-281D-4F1D-9CBC-92552CE535B1}" srcOrd="2" destOrd="0" presId="urn:microsoft.com/office/officeart/2005/8/layout/vList2"/>
    <dgm:cxn modelId="{3E5C83E0-D375-4F00-935E-F061EF61F065}" type="presParOf" srcId="{C90C625D-1BA3-4BCE-BF4B-283DE00C87E3}" destId="{C8F1E252-BDE3-4F69-A406-869072D12ABE}" srcOrd="3" destOrd="0" presId="urn:microsoft.com/office/officeart/2005/8/layout/vList2"/>
    <dgm:cxn modelId="{2C505928-B836-4092-9059-B0827A880AE2}" type="presParOf" srcId="{C90C625D-1BA3-4BCE-BF4B-283DE00C87E3}" destId="{6D289EE5-00D1-481E-A82F-06C5548BB591}" srcOrd="4" destOrd="0" presId="urn:microsoft.com/office/officeart/2005/8/layout/vList2"/>
    <dgm:cxn modelId="{E09065FD-956E-4BB8-AD26-10CDAEB5C890}" type="presParOf" srcId="{C90C625D-1BA3-4BCE-BF4B-283DE00C87E3}" destId="{D7CC39DC-D89A-4143-BED8-376E3DE3D35B}" srcOrd="5" destOrd="0" presId="urn:microsoft.com/office/officeart/2005/8/layout/vList2"/>
    <dgm:cxn modelId="{1C164FE3-A75D-4C2C-BBF4-28DE7914AE62}" type="presParOf" srcId="{C90C625D-1BA3-4BCE-BF4B-283DE00C87E3}" destId="{420948EF-45EF-434D-B2B5-5B25708459A8}" srcOrd="6" destOrd="0" presId="urn:microsoft.com/office/officeart/2005/8/layout/vList2"/>
    <dgm:cxn modelId="{F0C647F2-D44F-42B8-B6A5-961FC1771D97}" type="presParOf" srcId="{C90C625D-1BA3-4BCE-BF4B-283DE00C87E3}" destId="{0F662D2C-2757-4008-AFD6-9504C2A95F6C}" srcOrd="7" destOrd="0" presId="urn:microsoft.com/office/officeart/2005/8/layout/vList2"/>
    <dgm:cxn modelId="{587AD3C0-1042-4FF6-BFD1-7CB4B424C516}" type="presParOf" srcId="{C90C625D-1BA3-4BCE-BF4B-283DE00C87E3}" destId="{61A759BF-8E06-4715-9FC0-1FB5F0061B50}" srcOrd="8" destOrd="0" presId="urn:microsoft.com/office/officeart/2005/8/layout/vList2"/>
    <dgm:cxn modelId="{5FD888CC-FC6B-4884-8018-7BC15F56D3B7}" type="presParOf" srcId="{C90C625D-1BA3-4BCE-BF4B-283DE00C87E3}" destId="{225E454D-B9CF-4460-B1CE-75AADC01668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4585A9-29A3-4A27-B8E8-729FF9B1E8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08B9C-F7EB-4694-88B4-00E7547F5F16}">
      <dgm:prSet/>
      <dgm:spPr/>
      <dgm:t>
        <a:bodyPr/>
        <a:lstStyle/>
        <a:p>
          <a:pPr rtl="0"/>
          <a:r>
            <a:rPr lang="en-US" dirty="0" smtClean="0"/>
            <a:t>Election of 1836</a:t>
          </a:r>
          <a:endParaRPr lang="en-US" dirty="0"/>
        </a:p>
      </dgm:t>
    </dgm:pt>
    <dgm:pt modelId="{296C8005-F338-492C-8215-20C5E0B653D6}" type="parTrans" cxnId="{753F38C4-6375-4C0D-8471-0C758784DC20}">
      <dgm:prSet/>
      <dgm:spPr/>
      <dgm:t>
        <a:bodyPr/>
        <a:lstStyle/>
        <a:p>
          <a:endParaRPr lang="en-US"/>
        </a:p>
      </dgm:t>
    </dgm:pt>
    <dgm:pt modelId="{9C40E546-BFFF-4518-BBF1-7758B9EF800E}" type="sibTrans" cxnId="{753F38C4-6375-4C0D-8471-0C758784DC20}">
      <dgm:prSet/>
      <dgm:spPr/>
      <dgm:t>
        <a:bodyPr/>
        <a:lstStyle/>
        <a:p>
          <a:endParaRPr lang="en-US"/>
        </a:p>
      </dgm:t>
    </dgm:pt>
    <dgm:pt modelId="{75CDDE63-9932-4DEA-B53D-D95D8C73B1EA}">
      <dgm:prSet custT="1"/>
      <dgm:spPr/>
      <dgm:t>
        <a:bodyPr/>
        <a:lstStyle/>
        <a:p>
          <a:pPr rtl="0"/>
          <a:r>
            <a:rPr lang="en-US" sz="1200" dirty="0" smtClean="0"/>
            <a:t>Jackson used his influence to pick </a:t>
          </a:r>
          <a:r>
            <a:rPr lang="en-US" sz="1200" b="1" dirty="0" smtClean="0"/>
            <a:t>Martin Van Buren</a:t>
          </a:r>
          <a:endParaRPr lang="en-US" sz="1200" dirty="0"/>
        </a:p>
      </dgm:t>
    </dgm:pt>
    <dgm:pt modelId="{DF8EC915-04B2-432A-81A0-08A2AECF6306}" type="parTrans" cxnId="{309E3C68-205A-4B82-816E-4818C5FDDE75}">
      <dgm:prSet/>
      <dgm:spPr/>
      <dgm:t>
        <a:bodyPr/>
        <a:lstStyle/>
        <a:p>
          <a:endParaRPr lang="en-US"/>
        </a:p>
      </dgm:t>
    </dgm:pt>
    <dgm:pt modelId="{4CAA59BD-7800-41B6-A0ED-EB65B3DFA716}" type="sibTrans" cxnId="{309E3C68-205A-4B82-816E-4818C5FDDE75}">
      <dgm:prSet/>
      <dgm:spPr/>
      <dgm:t>
        <a:bodyPr/>
        <a:lstStyle/>
        <a:p>
          <a:endParaRPr lang="en-US"/>
        </a:p>
      </dgm:t>
    </dgm:pt>
    <dgm:pt modelId="{84EB5EBD-80C8-4333-9B1C-1C8E913895A6}">
      <dgm:prSet custT="1"/>
      <dgm:spPr/>
      <dgm:t>
        <a:bodyPr/>
        <a:lstStyle/>
        <a:p>
          <a:pPr rtl="0"/>
          <a:r>
            <a:rPr lang="en-US" sz="1200" dirty="0" smtClean="0"/>
            <a:t>Republicans were seen as a rich party renamed themselves</a:t>
          </a:r>
          <a:endParaRPr lang="en-US" sz="1200" dirty="0"/>
        </a:p>
      </dgm:t>
    </dgm:pt>
    <dgm:pt modelId="{34F9A853-71A3-4186-9AE2-CF3E65DD43D5}" type="parTrans" cxnId="{5C154289-6427-47E5-B362-1F0EE55E6D7B}">
      <dgm:prSet/>
      <dgm:spPr/>
      <dgm:t>
        <a:bodyPr/>
        <a:lstStyle/>
        <a:p>
          <a:endParaRPr lang="en-US"/>
        </a:p>
      </dgm:t>
    </dgm:pt>
    <dgm:pt modelId="{6B7628C0-F0EE-4805-8E93-BFB8B3E5C268}" type="sibTrans" cxnId="{5C154289-6427-47E5-B362-1F0EE55E6D7B}">
      <dgm:prSet/>
      <dgm:spPr/>
      <dgm:t>
        <a:bodyPr/>
        <a:lstStyle/>
        <a:p>
          <a:endParaRPr lang="en-US"/>
        </a:p>
      </dgm:t>
    </dgm:pt>
    <dgm:pt modelId="{234B2494-849A-49D1-AA08-BD69297473E0}">
      <dgm:prSet custT="1"/>
      <dgm:spPr/>
      <dgm:t>
        <a:bodyPr/>
        <a:lstStyle/>
        <a:p>
          <a:pPr rtl="0"/>
          <a:r>
            <a:rPr lang="en-US" sz="1200" b="1" dirty="0" smtClean="0"/>
            <a:t>Whigs</a:t>
          </a:r>
          <a:r>
            <a:rPr lang="en-US" sz="1200" dirty="0" smtClean="0"/>
            <a:t> ran three candidates against Van Buren</a:t>
          </a:r>
          <a:endParaRPr lang="en-US" sz="1200" dirty="0"/>
        </a:p>
      </dgm:t>
    </dgm:pt>
    <dgm:pt modelId="{AAE3DEC3-6C23-454F-B312-FA0A98F1B59E}" type="parTrans" cxnId="{BDD4BF88-F4D6-4715-B95F-F4488BFCF80E}">
      <dgm:prSet/>
      <dgm:spPr/>
      <dgm:t>
        <a:bodyPr/>
        <a:lstStyle/>
        <a:p>
          <a:endParaRPr lang="en-US"/>
        </a:p>
      </dgm:t>
    </dgm:pt>
    <dgm:pt modelId="{5B14A1E0-7987-4428-B154-ED336FFFD7E7}" type="sibTrans" cxnId="{BDD4BF88-F4D6-4715-B95F-F4488BFCF80E}">
      <dgm:prSet/>
      <dgm:spPr/>
      <dgm:t>
        <a:bodyPr/>
        <a:lstStyle/>
        <a:p>
          <a:endParaRPr lang="en-US"/>
        </a:p>
      </dgm:t>
    </dgm:pt>
    <dgm:pt modelId="{2EF2A45E-5831-4E7E-B55C-2F9F09117798}">
      <dgm:prSet custT="1"/>
      <dgm:spPr/>
      <dgm:t>
        <a:bodyPr/>
        <a:lstStyle/>
        <a:p>
          <a:pPr rtl="0"/>
          <a:r>
            <a:rPr lang="en-US" sz="1200" dirty="0" smtClean="0"/>
            <a:t>Tried to split the vote and take the election to the House of Reps</a:t>
          </a:r>
          <a:endParaRPr lang="en-US" sz="1200" dirty="0"/>
        </a:p>
      </dgm:t>
    </dgm:pt>
    <dgm:pt modelId="{9EB9F776-5184-4FEF-B435-6A80393F565B}" type="parTrans" cxnId="{38ED57F1-B669-40AF-8D0B-310F5CBFFA25}">
      <dgm:prSet/>
      <dgm:spPr/>
      <dgm:t>
        <a:bodyPr/>
        <a:lstStyle/>
        <a:p>
          <a:endParaRPr lang="en-US"/>
        </a:p>
      </dgm:t>
    </dgm:pt>
    <dgm:pt modelId="{31D1A9F4-339A-4063-8A2B-B06895B89605}" type="sibTrans" cxnId="{38ED57F1-B669-40AF-8D0B-310F5CBFFA25}">
      <dgm:prSet/>
      <dgm:spPr/>
      <dgm:t>
        <a:bodyPr/>
        <a:lstStyle/>
        <a:p>
          <a:endParaRPr lang="en-US"/>
        </a:p>
      </dgm:t>
    </dgm:pt>
    <dgm:pt modelId="{FF1BEAC3-EFBF-40BB-AE0E-CFBC56E0BBD8}">
      <dgm:prSet/>
      <dgm:spPr/>
      <dgm:t>
        <a:bodyPr/>
        <a:lstStyle/>
        <a:p>
          <a:pPr rtl="0"/>
          <a:r>
            <a:rPr lang="en-US" dirty="0" smtClean="0"/>
            <a:t>Panic of 1837</a:t>
          </a:r>
          <a:endParaRPr lang="en-US" dirty="0"/>
        </a:p>
      </dgm:t>
    </dgm:pt>
    <dgm:pt modelId="{D58AD9BC-AD0B-47E2-BBB0-9B052C2F2D50}" type="parTrans" cxnId="{C6BC7FFA-4164-47EB-814E-94B5EFCC9A32}">
      <dgm:prSet/>
      <dgm:spPr/>
      <dgm:t>
        <a:bodyPr/>
        <a:lstStyle/>
        <a:p>
          <a:endParaRPr lang="en-US"/>
        </a:p>
      </dgm:t>
    </dgm:pt>
    <dgm:pt modelId="{E9F807B3-2EC5-435E-93A1-74F490F04C4D}" type="sibTrans" cxnId="{C6BC7FFA-4164-47EB-814E-94B5EFCC9A32}">
      <dgm:prSet/>
      <dgm:spPr/>
      <dgm:t>
        <a:bodyPr/>
        <a:lstStyle/>
        <a:p>
          <a:endParaRPr lang="en-US"/>
        </a:p>
      </dgm:t>
    </dgm:pt>
    <dgm:pt modelId="{7FD6C36B-0578-40A3-9FF4-0E963E813DC6}">
      <dgm:prSet/>
      <dgm:spPr/>
      <dgm:t>
        <a:bodyPr/>
        <a:lstStyle/>
        <a:p>
          <a:pPr rtl="0"/>
          <a:r>
            <a:rPr lang="en-US" dirty="0" smtClean="0"/>
            <a:t>Many banks loaned and print  money too freely</a:t>
          </a:r>
          <a:endParaRPr lang="en-US" dirty="0"/>
        </a:p>
      </dgm:t>
    </dgm:pt>
    <dgm:pt modelId="{E663FE22-980E-43B9-BBFE-952129B3F1CE}" type="parTrans" cxnId="{9162837D-19D6-4425-B038-6F957E61D749}">
      <dgm:prSet/>
      <dgm:spPr/>
      <dgm:t>
        <a:bodyPr/>
        <a:lstStyle/>
        <a:p>
          <a:endParaRPr lang="en-US"/>
        </a:p>
      </dgm:t>
    </dgm:pt>
    <dgm:pt modelId="{CBC030D4-D426-4FEE-A3A7-DC4ECE71B33E}" type="sibTrans" cxnId="{9162837D-19D6-4425-B038-6F957E61D749}">
      <dgm:prSet/>
      <dgm:spPr/>
      <dgm:t>
        <a:bodyPr/>
        <a:lstStyle/>
        <a:p>
          <a:endParaRPr lang="en-US"/>
        </a:p>
      </dgm:t>
    </dgm:pt>
    <dgm:pt modelId="{6EAA69B1-42E7-487D-A396-7C900712AE12}">
      <dgm:prSet/>
      <dgm:spPr/>
      <dgm:t>
        <a:bodyPr/>
        <a:lstStyle/>
        <a:p>
          <a:pPr rtl="0"/>
          <a:r>
            <a:rPr lang="en-US" dirty="0" smtClean="0"/>
            <a:t>With money easy to get, speculators bought w/ credit</a:t>
          </a:r>
          <a:endParaRPr lang="en-US" dirty="0"/>
        </a:p>
      </dgm:t>
    </dgm:pt>
    <dgm:pt modelId="{BFF7BE7F-F6BB-4382-BBDA-6F87E82D6B4F}" type="parTrans" cxnId="{DB950AF0-40E3-4CFB-85BE-D93EED807A83}">
      <dgm:prSet/>
      <dgm:spPr/>
      <dgm:t>
        <a:bodyPr/>
        <a:lstStyle/>
        <a:p>
          <a:endParaRPr lang="en-US"/>
        </a:p>
      </dgm:t>
    </dgm:pt>
    <dgm:pt modelId="{05E624ED-D68B-4C4A-86FE-C2086066FE1A}" type="sibTrans" cxnId="{DB950AF0-40E3-4CFB-85BE-D93EED807A83}">
      <dgm:prSet/>
      <dgm:spPr/>
      <dgm:t>
        <a:bodyPr/>
        <a:lstStyle/>
        <a:p>
          <a:endParaRPr lang="en-US"/>
        </a:p>
      </dgm:t>
    </dgm:pt>
    <dgm:pt modelId="{D2FB00EE-5162-496C-9040-8A56ADA45032}">
      <dgm:prSet/>
      <dgm:spPr/>
      <dgm:t>
        <a:bodyPr/>
        <a:lstStyle/>
        <a:p>
          <a:pPr rtl="0"/>
          <a:r>
            <a:rPr lang="en-US" dirty="0" smtClean="0"/>
            <a:t>$$ became worthless</a:t>
          </a:r>
          <a:endParaRPr lang="en-US" dirty="0"/>
        </a:p>
      </dgm:t>
    </dgm:pt>
    <dgm:pt modelId="{AA879B9B-1EEB-4097-B90C-749FBDED6B8D}" type="parTrans" cxnId="{01062C08-1730-49CE-8421-1270452C8253}">
      <dgm:prSet/>
      <dgm:spPr/>
      <dgm:t>
        <a:bodyPr/>
        <a:lstStyle/>
        <a:p>
          <a:endParaRPr lang="en-US"/>
        </a:p>
      </dgm:t>
    </dgm:pt>
    <dgm:pt modelId="{DAEE94E1-0EB1-484C-9A23-26E794B90E7E}" type="sibTrans" cxnId="{01062C08-1730-49CE-8421-1270452C8253}">
      <dgm:prSet/>
      <dgm:spPr/>
      <dgm:t>
        <a:bodyPr/>
        <a:lstStyle/>
        <a:p>
          <a:endParaRPr lang="en-US"/>
        </a:p>
      </dgm:t>
    </dgm:pt>
    <dgm:pt modelId="{6761321F-4A7F-4142-A29E-7D1DB03F6152}">
      <dgm:prSet/>
      <dgm:spPr/>
      <dgm:t>
        <a:bodyPr/>
        <a:lstStyle/>
        <a:p>
          <a:pPr rtl="0"/>
          <a:r>
            <a:rPr lang="en-US" dirty="0" smtClean="0"/>
            <a:t>Banks took many properties &amp; couldn’t sell the land</a:t>
          </a:r>
          <a:endParaRPr lang="en-US" dirty="0"/>
        </a:p>
      </dgm:t>
    </dgm:pt>
    <dgm:pt modelId="{D616978B-9240-41F9-86A8-B6EAA4F5FF28}" type="parTrans" cxnId="{EB9D851D-ADEC-4CF0-8420-CB1F1235A10C}">
      <dgm:prSet/>
      <dgm:spPr/>
      <dgm:t>
        <a:bodyPr/>
        <a:lstStyle/>
        <a:p>
          <a:endParaRPr lang="en-US"/>
        </a:p>
      </dgm:t>
    </dgm:pt>
    <dgm:pt modelId="{DB7DF920-139F-4716-8558-0112002CCE53}" type="sibTrans" cxnId="{EB9D851D-ADEC-4CF0-8420-CB1F1235A10C}">
      <dgm:prSet/>
      <dgm:spPr/>
      <dgm:t>
        <a:bodyPr/>
        <a:lstStyle/>
        <a:p>
          <a:endParaRPr lang="en-US"/>
        </a:p>
      </dgm:t>
    </dgm:pt>
    <dgm:pt modelId="{71254D39-7D2B-490B-9E8E-E2E5D0459D58}">
      <dgm:prSet/>
      <dgm:spPr/>
      <dgm:t>
        <a:bodyPr/>
        <a:lstStyle/>
        <a:p>
          <a:pPr rtl="0"/>
          <a:r>
            <a:rPr lang="en-US" dirty="0" smtClean="0"/>
            <a:t>People rushed to exchange money for </a:t>
          </a:r>
          <a:r>
            <a:rPr lang="en-US" b="1" dirty="0" smtClean="0"/>
            <a:t>specie</a:t>
          </a:r>
          <a:endParaRPr lang="en-US" b="1" dirty="0"/>
        </a:p>
      </dgm:t>
    </dgm:pt>
    <dgm:pt modelId="{D223483A-7266-4767-9283-711781E91E73}" type="parTrans" cxnId="{AC7442E5-D9B8-428B-ACAF-18B8D3AB74F2}">
      <dgm:prSet/>
      <dgm:spPr/>
      <dgm:t>
        <a:bodyPr/>
        <a:lstStyle/>
        <a:p>
          <a:endParaRPr lang="en-US"/>
        </a:p>
      </dgm:t>
    </dgm:pt>
    <dgm:pt modelId="{3B1B5E67-76B0-4C2E-A200-624B68A4896C}" type="sibTrans" cxnId="{AC7442E5-D9B8-428B-ACAF-18B8D3AB74F2}">
      <dgm:prSet/>
      <dgm:spPr/>
      <dgm:t>
        <a:bodyPr/>
        <a:lstStyle/>
        <a:p>
          <a:endParaRPr lang="en-US"/>
        </a:p>
      </dgm:t>
    </dgm:pt>
    <dgm:pt modelId="{B85BD34A-DC4E-4622-B4D6-7F9F50AC7EF6}">
      <dgm:prSet/>
      <dgm:spPr/>
      <dgm:t>
        <a:bodyPr/>
        <a:lstStyle/>
        <a:p>
          <a:pPr rtl="0"/>
          <a:r>
            <a:rPr lang="en-US" dirty="0" smtClean="0"/>
            <a:t>The price of cotton dropped in the south and flood wiped out the wheat in the west</a:t>
          </a:r>
          <a:endParaRPr lang="en-US" dirty="0"/>
        </a:p>
      </dgm:t>
    </dgm:pt>
    <dgm:pt modelId="{4C0D56D6-7A35-4B5E-AA4C-AC81DF13A82A}" type="parTrans" cxnId="{940AFFB2-56CD-4711-84D5-E0D07BD94F45}">
      <dgm:prSet/>
      <dgm:spPr/>
      <dgm:t>
        <a:bodyPr/>
        <a:lstStyle/>
        <a:p>
          <a:endParaRPr lang="en-US"/>
        </a:p>
      </dgm:t>
    </dgm:pt>
    <dgm:pt modelId="{1005E575-316D-466B-BC19-CC8CAA9983F5}" type="sibTrans" cxnId="{940AFFB2-56CD-4711-84D5-E0D07BD94F45}">
      <dgm:prSet/>
      <dgm:spPr/>
      <dgm:t>
        <a:bodyPr/>
        <a:lstStyle/>
        <a:p>
          <a:endParaRPr lang="en-US"/>
        </a:p>
      </dgm:t>
    </dgm:pt>
    <dgm:pt modelId="{B28F19CF-C19F-44BD-87AF-5176B20E9B3B}">
      <dgm:prSet/>
      <dgm:spPr/>
      <dgm:t>
        <a:bodyPr/>
        <a:lstStyle/>
        <a:p>
          <a:pPr rtl="0"/>
          <a:r>
            <a:rPr lang="en-US" dirty="0" smtClean="0"/>
            <a:t>Demand for goods decreased</a:t>
          </a:r>
          <a:endParaRPr lang="en-US" dirty="0"/>
        </a:p>
      </dgm:t>
    </dgm:pt>
    <dgm:pt modelId="{2A5EB8DF-587B-46CC-B6AD-EB0B20BDC893}" type="parTrans" cxnId="{5117E15C-6E0A-451B-B188-3C3E942D3E26}">
      <dgm:prSet/>
      <dgm:spPr/>
      <dgm:t>
        <a:bodyPr/>
        <a:lstStyle/>
        <a:p>
          <a:endParaRPr lang="en-US"/>
        </a:p>
      </dgm:t>
    </dgm:pt>
    <dgm:pt modelId="{552D70E9-C1BC-40D7-9CF5-3FB181F7EF2E}" type="sibTrans" cxnId="{5117E15C-6E0A-451B-B188-3C3E942D3E26}">
      <dgm:prSet/>
      <dgm:spPr/>
      <dgm:t>
        <a:bodyPr/>
        <a:lstStyle/>
        <a:p>
          <a:endParaRPr lang="en-US"/>
        </a:p>
      </dgm:t>
    </dgm:pt>
    <dgm:pt modelId="{5F9364EF-EE31-4154-97E4-82F6170A4638}">
      <dgm:prSet/>
      <dgm:spPr/>
      <dgm:t>
        <a:bodyPr/>
        <a:lstStyle/>
        <a:p>
          <a:pPr rtl="0"/>
          <a:r>
            <a:rPr lang="en-US" dirty="0" smtClean="0"/>
            <a:t>Factory laid off workers</a:t>
          </a:r>
          <a:endParaRPr lang="en-US" dirty="0"/>
        </a:p>
      </dgm:t>
    </dgm:pt>
    <dgm:pt modelId="{E011E65D-A80B-4F44-BAEF-D0E3E4BB500E}" type="parTrans" cxnId="{AD16D8CB-B8C6-4104-88A0-28B3076AA6F7}">
      <dgm:prSet/>
      <dgm:spPr/>
      <dgm:t>
        <a:bodyPr/>
        <a:lstStyle/>
        <a:p>
          <a:endParaRPr lang="en-US"/>
        </a:p>
      </dgm:t>
    </dgm:pt>
    <dgm:pt modelId="{4A8DDCFD-19B8-45DA-A325-8E8FDFDA327A}" type="sibTrans" cxnId="{AD16D8CB-B8C6-4104-88A0-28B3076AA6F7}">
      <dgm:prSet/>
      <dgm:spPr/>
      <dgm:t>
        <a:bodyPr/>
        <a:lstStyle/>
        <a:p>
          <a:endParaRPr lang="en-US"/>
        </a:p>
      </dgm:t>
    </dgm:pt>
    <dgm:pt modelId="{9DEE85F6-0E4A-4CFF-9CE4-966614266BD8}">
      <dgm:prSet/>
      <dgm:spPr/>
      <dgm:t>
        <a:bodyPr/>
        <a:lstStyle/>
        <a:p>
          <a:pPr rtl="0"/>
          <a:r>
            <a:rPr lang="en-US" dirty="0" smtClean="0"/>
            <a:t>Many people became homeless</a:t>
          </a:r>
          <a:endParaRPr lang="en-US" dirty="0"/>
        </a:p>
      </dgm:t>
    </dgm:pt>
    <dgm:pt modelId="{F8C8A8E6-E39F-4899-BC56-D58DFF46BB72}" type="parTrans" cxnId="{BB1F4FE2-9CB7-404F-A52D-3729A75CA546}">
      <dgm:prSet/>
      <dgm:spPr/>
      <dgm:t>
        <a:bodyPr/>
        <a:lstStyle/>
        <a:p>
          <a:endParaRPr lang="en-US"/>
        </a:p>
      </dgm:t>
    </dgm:pt>
    <dgm:pt modelId="{2F00F06F-731B-4764-B401-246A5C7F1420}" type="sibTrans" cxnId="{BB1F4FE2-9CB7-404F-A52D-3729A75CA546}">
      <dgm:prSet/>
      <dgm:spPr/>
      <dgm:t>
        <a:bodyPr/>
        <a:lstStyle/>
        <a:p>
          <a:endParaRPr lang="en-US"/>
        </a:p>
      </dgm:t>
    </dgm:pt>
    <dgm:pt modelId="{782D948B-AF88-4A25-9C78-86B4124D316D}">
      <dgm:prSet/>
      <dgm:spPr/>
      <dgm:t>
        <a:bodyPr/>
        <a:lstStyle/>
        <a:p>
          <a:pPr rtl="0"/>
          <a:r>
            <a:rPr lang="en-US" dirty="0" smtClean="0"/>
            <a:t>Election of 1840</a:t>
          </a:r>
          <a:endParaRPr lang="en-US" dirty="0"/>
        </a:p>
      </dgm:t>
    </dgm:pt>
    <dgm:pt modelId="{1A483284-0435-4FF7-8298-3E101F06173E}" type="parTrans" cxnId="{AEC09949-AFBA-410E-9A5D-CF5A1C32204E}">
      <dgm:prSet/>
      <dgm:spPr/>
      <dgm:t>
        <a:bodyPr/>
        <a:lstStyle/>
        <a:p>
          <a:endParaRPr lang="en-US"/>
        </a:p>
      </dgm:t>
    </dgm:pt>
    <dgm:pt modelId="{AED44CAE-FBB5-4B9F-8F91-3E35819A4803}" type="sibTrans" cxnId="{AEC09949-AFBA-410E-9A5D-CF5A1C32204E}">
      <dgm:prSet/>
      <dgm:spPr/>
      <dgm:t>
        <a:bodyPr/>
        <a:lstStyle/>
        <a:p>
          <a:endParaRPr lang="en-US"/>
        </a:p>
      </dgm:t>
    </dgm:pt>
    <dgm:pt modelId="{088ABFCB-B85D-4B75-8CC2-38C859E67BBA}">
      <dgm:prSet/>
      <dgm:spPr/>
      <dgm:t>
        <a:bodyPr/>
        <a:lstStyle/>
        <a:p>
          <a:pPr rtl="0"/>
          <a:r>
            <a:rPr lang="en-US" dirty="0" smtClean="0"/>
            <a:t>Landslide for the united </a:t>
          </a:r>
          <a:r>
            <a:rPr lang="en-US" b="1" dirty="0" smtClean="0"/>
            <a:t>Whig </a:t>
          </a:r>
          <a:r>
            <a:rPr lang="en-US" dirty="0" smtClean="0"/>
            <a:t>candidate </a:t>
          </a:r>
          <a:r>
            <a:rPr lang="en-US" b="1" dirty="0" smtClean="0"/>
            <a:t>William Henry Harrison</a:t>
          </a:r>
          <a:endParaRPr lang="en-US" b="1" dirty="0"/>
        </a:p>
      </dgm:t>
    </dgm:pt>
    <dgm:pt modelId="{DAA9CBB3-E112-43E4-957B-E1E17BF5F7BF}" type="parTrans" cxnId="{40903ABC-B367-4B07-9D8B-F616B0BBD1C1}">
      <dgm:prSet/>
      <dgm:spPr/>
      <dgm:t>
        <a:bodyPr/>
        <a:lstStyle/>
        <a:p>
          <a:endParaRPr lang="en-US"/>
        </a:p>
      </dgm:t>
    </dgm:pt>
    <dgm:pt modelId="{FB8AC4D0-B0EB-4148-85AD-97B8236530E6}" type="sibTrans" cxnId="{40903ABC-B367-4B07-9D8B-F616B0BBD1C1}">
      <dgm:prSet/>
      <dgm:spPr/>
      <dgm:t>
        <a:bodyPr/>
        <a:lstStyle/>
        <a:p>
          <a:endParaRPr lang="en-US"/>
        </a:p>
      </dgm:t>
    </dgm:pt>
    <dgm:pt modelId="{2831704F-451F-4D83-9CB8-6AC757EDA5B5}">
      <dgm:prSet/>
      <dgm:spPr/>
      <dgm:t>
        <a:bodyPr/>
        <a:lstStyle/>
        <a:p>
          <a:pPr rtl="0"/>
          <a:r>
            <a:rPr lang="en-US" dirty="0" smtClean="0"/>
            <a:t>Slogan </a:t>
          </a:r>
          <a:r>
            <a:rPr lang="en-US" b="1" dirty="0" smtClean="0"/>
            <a:t>“Tippecanoe and Tyler too”</a:t>
          </a:r>
          <a:endParaRPr lang="en-US" b="1" dirty="0"/>
        </a:p>
      </dgm:t>
    </dgm:pt>
    <dgm:pt modelId="{026C439D-198E-4A31-A304-64697541DF0C}" type="parTrans" cxnId="{9D48CEA2-B2E7-4360-96F7-FAA8DC0EC2A4}">
      <dgm:prSet/>
      <dgm:spPr/>
      <dgm:t>
        <a:bodyPr/>
        <a:lstStyle/>
        <a:p>
          <a:endParaRPr lang="en-US"/>
        </a:p>
      </dgm:t>
    </dgm:pt>
    <dgm:pt modelId="{F9D9FB28-85D1-4C78-B6B0-926985938212}" type="sibTrans" cxnId="{9D48CEA2-B2E7-4360-96F7-FAA8DC0EC2A4}">
      <dgm:prSet/>
      <dgm:spPr/>
      <dgm:t>
        <a:bodyPr/>
        <a:lstStyle/>
        <a:p>
          <a:endParaRPr lang="en-US"/>
        </a:p>
      </dgm:t>
    </dgm:pt>
    <dgm:pt modelId="{C39D8EFD-02C4-47C1-8B4A-CD1177A2AEBC}" type="pres">
      <dgm:prSet presAssocID="{044585A9-29A3-4A27-B8E8-729FF9B1E8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AFCCF-D1E9-40F4-B3D3-F67F9D876527}" type="pres">
      <dgm:prSet presAssocID="{2FD08B9C-F7EB-4694-88B4-00E7547F5F16}" presName="linNode" presStyleCnt="0"/>
      <dgm:spPr/>
    </dgm:pt>
    <dgm:pt modelId="{071D9776-F134-4868-9691-BF785A6E4E1C}" type="pres">
      <dgm:prSet presAssocID="{2FD08B9C-F7EB-4694-88B4-00E7547F5F1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14A47-85E7-4705-B1AE-7522EF51BA21}" type="pres">
      <dgm:prSet presAssocID="{2FD08B9C-F7EB-4694-88B4-00E7547F5F16}" presName="descendantText" presStyleLbl="alignAccFollowNode1" presStyleIdx="0" presStyleCnt="3" custLinFactNeighborX="-2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F102D-AD98-4129-AFDF-5EEB8F619103}" type="pres">
      <dgm:prSet presAssocID="{9C40E546-BFFF-4518-BBF1-7758B9EF800E}" presName="sp" presStyleCnt="0"/>
      <dgm:spPr/>
    </dgm:pt>
    <dgm:pt modelId="{A242E9F1-F83A-4F65-A775-DAEC279C745C}" type="pres">
      <dgm:prSet presAssocID="{FF1BEAC3-EFBF-40BB-AE0E-CFBC56E0BBD8}" presName="linNode" presStyleCnt="0"/>
      <dgm:spPr/>
    </dgm:pt>
    <dgm:pt modelId="{1D36FC62-D4C9-432A-B3EA-271A12B2C983}" type="pres">
      <dgm:prSet presAssocID="{FF1BEAC3-EFBF-40BB-AE0E-CFBC56E0BB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F130-845A-4383-8988-DF56600F9AFD}" type="pres">
      <dgm:prSet presAssocID="{FF1BEAC3-EFBF-40BB-AE0E-CFBC56E0BBD8}" presName="descendantText" presStyleLbl="alignAccFollowNode1" presStyleIdx="1" presStyleCnt="3" custScaleY="173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EB120-41DD-48E2-AA18-35A0FD9EF795}" type="pres">
      <dgm:prSet presAssocID="{E9F807B3-2EC5-435E-93A1-74F490F04C4D}" presName="sp" presStyleCnt="0"/>
      <dgm:spPr/>
    </dgm:pt>
    <dgm:pt modelId="{51CCB4C2-7263-49AB-B9B8-13014A574746}" type="pres">
      <dgm:prSet presAssocID="{782D948B-AF88-4A25-9C78-86B4124D316D}" presName="linNode" presStyleCnt="0"/>
      <dgm:spPr/>
    </dgm:pt>
    <dgm:pt modelId="{4D758700-DCC0-4EFD-B711-6BBCD73A7903}" type="pres">
      <dgm:prSet presAssocID="{782D948B-AF88-4A25-9C78-86B4124D316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1EF70-A2D1-4528-BC9B-7F202E30DF2D}" type="pres">
      <dgm:prSet presAssocID="{782D948B-AF88-4A25-9C78-86B4124D316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03ABC-B367-4B07-9D8B-F616B0BBD1C1}" srcId="{782D948B-AF88-4A25-9C78-86B4124D316D}" destId="{088ABFCB-B85D-4B75-8CC2-38C859E67BBA}" srcOrd="0" destOrd="0" parTransId="{DAA9CBB3-E112-43E4-957B-E1E17BF5F7BF}" sibTransId="{FB8AC4D0-B0EB-4148-85AD-97B8236530E6}"/>
    <dgm:cxn modelId="{5117E15C-6E0A-451B-B188-3C3E942D3E26}" srcId="{FF1BEAC3-EFBF-40BB-AE0E-CFBC56E0BBD8}" destId="{B28F19CF-C19F-44BD-87AF-5176B20E9B3B}" srcOrd="5" destOrd="0" parTransId="{2A5EB8DF-587B-46CC-B6AD-EB0B20BDC893}" sibTransId="{552D70E9-C1BC-40D7-9CF5-3FB181F7EF2E}"/>
    <dgm:cxn modelId="{940AFFB2-56CD-4711-84D5-E0D07BD94F45}" srcId="{FF1BEAC3-EFBF-40BB-AE0E-CFBC56E0BBD8}" destId="{B85BD34A-DC4E-4622-B4D6-7F9F50AC7EF6}" srcOrd="4" destOrd="0" parTransId="{4C0D56D6-7A35-4B5E-AA4C-AC81DF13A82A}" sibTransId="{1005E575-316D-466B-BC19-CC8CAA9983F5}"/>
    <dgm:cxn modelId="{38ED57F1-B669-40AF-8D0B-310F5CBFFA25}" srcId="{234B2494-849A-49D1-AA08-BD69297473E0}" destId="{2EF2A45E-5831-4E7E-B55C-2F9F09117798}" srcOrd="0" destOrd="0" parTransId="{9EB9F776-5184-4FEF-B435-6A80393F565B}" sibTransId="{31D1A9F4-339A-4063-8A2B-B06895B89605}"/>
    <dgm:cxn modelId="{8630CCC0-2EF1-465D-9FC8-EA767D392E47}" type="presOf" srcId="{088ABFCB-B85D-4B75-8CC2-38C859E67BBA}" destId="{2501EF70-A2D1-4528-BC9B-7F202E30DF2D}" srcOrd="0" destOrd="0" presId="urn:microsoft.com/office/officeart/2005/8/layout/vList5"/>
    <dgm:cxn modelId="{592FA798-B406-4419-8E80-B3A97A6B30DA}" type="presOf" srcId="{782D948B-AF88-4A25-9C78-86B4124D316D}" destId="{4D758700-DCC0-4EFD-B711-6BBCD73A7903}" srcOrd="0" destOrd="0" presId="urn:microsoft.com/office/officeart/2005/8/layout/vList5"/>
    <dgm:cxn modelId="{753F38C4-6375-4C0D-8471-0C758784DC20}" srcId="{044585A9-29A3-4A27-B8E8-729FF9B1E887}" destId="{2FD08B9C-F7EB-4694-88B4-00E7547F5F16}" srcOrd="0" destOrd="0" parTransId="{296C8005-F338-492C-8215-20C5E0B653D6}" sibTransId="{9C40E546-BFFF-4518-BBF1-7758B9EF800E}"/>
    <dgm:cxn modelId="{382C0227-FD02-48FF-A046-F498BD03621B}" type="presOf" srcId="{2831704F-451F-4D83-9CB8-6AC757EDA5B5}" destId="{2501EF70-A2D1-4528-BC9B-7F202E30DF2D}" srcOrd="0" destOrd="1" presId="urn:microsoft.com/office/officeart/2005/8/layout/vList5"/>
    <dgm:cxn modelId="{E23C65D6-5B23-4D7B-AC39-E3EB3D6B11E5}" type="presOf" srcId="{7FD6C36B-0578-40A3-9FF4-0E963E813DC6}" destId="{54B7F130-845A-4383-8988-DF56600F9AFD}" srcOrd="0" destOrd="0" presId="urn:microsoft.com/office/officeart/2005/8/layout/vList5"/>
    <dgm:cxn modelId="{EB9D851D-ADEC-4CF0-8420-CB1F1235A10C}" srcId="{FF1BEAC3-EFBF-40BB-AE0E-CFBC56E0BBD8}" destId="{6761321F-4A7F-4142-A29E-7D1DB03F6152}" srcOrd="2" destOrd="0" parTransId="{D616978B-9240-41F9-86A8-B6EAA4F5FF28}" sibTransId="{DB7DF920-139F-4716-8558-0112002CCE53}"/>
    <dgm:cxn modelId="{9162837D-19D6-4425-B038-6F957E61D749}" srcId="{FF1BEAC3-EFBF-40BB-AE0E-CFBC56E0BBD8}" destId="{7FD6C36B-0578-40A3-9FF4-0E963E813DC6}" srcOrd="0" destOrd="0" parTransId="{E663FE22-980E-43B9-BBFE-952129B3F1CE}" sibTransId="{CBC030D4-D426-4FEE-A3A7-DC4ECE71B33E}"/>
    <dgm:cxn modelId="{309E3C68-205A-4B82-816E-4818C5FDDE75}" srcId="{2FD08B9C-F7EB-4694-88B4-00E7547F5F16}" destId="{75CDDE63-9932-4DEA-B53D-D95D8C73B1EA}" srcOrd="0" destOrd="0" parTransId="{DF8EC915-04B2-432A-81A0-08A2AECF6306}" sibTransId="{4CAA59BD-7800-41B6-A0ED-EB65B3DFA716}"/>
    <dgm:cxn modelId="{AEC09949-AFBA-410E-9A5D-CF5A1C32204E}" srcId="{044585A9-29A3-4A27-B8E8-729FF9B1E887}" destId="{782D948B-AF88-4A25-9C78-86B4124D316D}" srcOrd="2" destOrd="0" parTransId="{1A483284-0435-4FF7-8298-3E101F06173E}" sibTransId="{AED44CAE-FBB5-4B9F-8F91-3E35819A4803}"/>
    <dgm:cxn modelId="{D8C6C833-8772-4331-913F-2BA190980D08}" type="presOf" srcId="{6761321F-4A7F-4142-A29E-7D1DB03F6152}" destId="{54B7F130-845A-4383-8988-DF56600F9AFD}" srcOrd="0" destOrd="3" presId="urn:microsoft.com/office/officeart/2005/8/layout/vList5"/>
    <dgm:cxn modelId="{5C154289-6427-47E5-B362-1F0EE55E6D7B}" srcId="{2FD08B9C-F7EB-4694-88B4-00E7547F5F16}" destId="{84EB5EBD-80C8-4333-9B1C-1C8E913895A6}" srcOrd="1" destOrd="0" parTransId="{34F9A853-71A3-4186-9AE2-CF3E65DD43D5}" sibTransId="{6B7628C0-F0EE-4805-8E93-BFB8B3E5C268}"/>
    <dgm:cxn modelId="{725A3840-62DB-48C6-8181-66100B08F2E1}" type="presOf" srcId="{044585A9-29A3-4A27-B8E8-729FF9B1E887}" destId="{C39D8EFD-02C4-47C1-8B4A-CD1177A2AEBC}" srcOrd="0" destOrd="0" presId="urn:microsoft.com/office/officeart/2005/8/layout/vList5"/>
    <dgm:cxn modelId="{672D2505-8CA2-4E40-8C19-424E8185725A}" type="presOf" srcId="{84EB5EBD-80C8-4333-9B1C-1C8E913895A6}" destId="{76314A47-85E7-4705-B1AE-7522EF51BA21}" srcOrd="0" destOrd="1" presId="urn:microsoft.com/office/officeart/2005/8/layout/vList5"/>
    <dgm:cxn modelId="{AC7442E5-D9B8-428B-ACAF-18B8D3AB74F2}" srcId="{FF1BEAC3-EFBF-40BB-AE0E-CFBC56E0BBD8}" destId="{71254D39-7D2B-490B-9E8E-E2E5D0459D58}" srcOrd="3" destOrd="0" parTransId="{D223483A-7266-4767-9283-711781E91E73}" sibTransId="{3B1B5E67-76B0-4C2E-A200-624B68A4896C}"/>
    <dgm:cxn modelId="{BB1F4FE2-9CB7-404F-A52D-3729A75CA546}" srcId="{FF1BEAC3-EFBF-40BB-AE0E-CFBC56E0BBD8}" destId="{9DEE85F6-0E4A-4CFF-9CE4-966614266BD8}" srcOrd="7" destOrd="0" parTransId="{F8C8A8E6-E39F-4899-BC56-D58DFF46BB72}" sibTransId="{2F00F06F-731B-4764-B401-246A5C7F1420}"/>
    <dgm:cxn modelId="{AD16D8CB-B8C6-4104-88A0-28B3076AA6F7}" srcId="{FF1BEAC3-EFBF-40BB-AE0E-CFBC56E0BBD8}" destId="{5F9364EF-EE31-4154-97E4-82F6170A4638}" srcOrd="6" destOrd="0" parTransId="{E011E65D-A80B-4F44-BAEF-D0E3E4BB500E}" sibTransId="{4A8DDCFD-19B8-45DA-A325-8E8FDFDA327A}"/>
    <dgm:cxn modelId="{3E96854B-929D-46FB-B7FE-2102D7691C6D}" type="presOf" srcId="{5F9364EF-EE31-4154-97E4-82F6170A4638}" destId="{54B7F130-845A-4383-8988-DF56600F9AFD}" srcOrd="0" destOrd="7" presId="urn:microsoft.com/office/officeart/2005/8/layout/vList5"/>
    <dgm:cxn modelId="{220CBF38-259E-4F6C-9C2F-D6B404117E88}" type="presOf" srcId="{2EF2A45E-5831-4E7E-B55C-2F9F09117798}" destId="{76314A47-85E7-4705-B1AE-7522EF51BA21}" srcOrd="0" destOrd="3" presId="urn:microsoft.com/office/officeart/2005/8/layout/vList5"/>
    <dgm:cxn modelId="{DB950AF0-40E3-4CFB-85BE-D93EED807A83}" srcId="{FF1BEAC3-EFBF-40BB-AE0E-CFBC56E0BBD8}" destId="{6EAA69B1-42E7-487D-A396-7C900712AE12}" srcOrd="1" destOrd="0" parTransId="{BFF7BE7F-F6BB-4382-BBDA-6F87E82D6B4F}" sibTransId="{05E624ED-D68B-4C4A-86FE-C2086066FE1A}"/>
    <dgm:cxn modelId="{CE3D3E71-48EA-42EC-A51D-E91EEEE1468B}" type="presOf" srcId="{6EAA69B1-42E7-487D-A396-7C900712AE12}" destId="{54B7F130-845A-4383-8988-DF56600F9AFD}" srcOrd="0" destOrd="1" presId="urn:microsoft.com/office/officeart/2005/8/layout/vList5"/>
    <dgm:cxn modelId="{D185F23B-7EF1-437C-B6FA-85BE99A3D3AB}" type="presOf" srcId="{D2FB00EE-5162-496C-9040-8A56ADA45032}" destId="{54B7F130-845A-4383-8988-DF56600F9AFD}" srcOrd="0" destOrd="2" presId="urn:microsoft.com/office/officeart/2005/8/layout/vList5"/>
    <dgm:cxn modelId="{FBE14C39-2CDC-4F71-8550-1A51DA87593E}" type="presOf" srcId="{234B2494-849A-49D1-AA08-BD69297473E0}" destId="{76314A47-85E7-4705-B1AE-7522EF51BA21}" srcOrd="0" destOrd="2" presId="urn:microsoft.com/office/officeart/2005/8/layout/vList5"/>
    <dgm:cxn modelId="{C6BC7FFA-4164-47EB-814E-94B5EFCC9A32}" srcId="{044585A9-29A3-4A27-B8E8-729FF9B1E887}" destId="{FF1BEAC3-EFBF-40BB-AE0E-CFBC56E0BBD8}" srcOrd="1" destOrd="0" parTransId="{D58AD9BC-AD0B-47E2-BBB0-9B052C2F2D50}" sibTransId="{E9F807B3-2EC5-435E-93A1-74F490F04C4D}"/>
    <dgm:cxn modelId="{9D48CEA2-B2E7-4360-96F7-FAA8DC0EC2A4}" srcId="{782D948B-AF88-4A25-9C78-86B4124D316D}" destId="{2831704F-451F-4D83-9CB8-6AC757EDA5B5}" srcOrd="1" destOrd="0" parTransId="{026C439D-198E-4A31-A304-64697541DF0C}" sibTransId="{F9D9FB28-85D1-4C78-B6B0-926985938212}"/>
    <dgm:cxn modelId="{E078AAB1-64BF-4B2A-84C4-FD092E532572}" type="presOf" srcId="{B85BD34A-DC4E-4622-B4D6-7F9F50AC7EF6}" destId="{54B7F130-845A-4383-8988-DF56600F9AFD}" srcOrd="0" destOrd="5" presId="urn:microsoft.com/office/officeart/2005/8/layout/vList5"/>
    <dgm:cxn modelId="{13F71A66-7C74-40E1-91BF-150D08B78C2D}" type="presOf" srcId="{FF1BEAC3-EFBF-40BB-AE0E-CFBC56E0BBD8}" destId="{1D36FC62-D4C9-432A-B3EA-271A12B2C983}" srcOrd="0" destOrd="0" presId="urn:microsoft.com/office/officeart/2005/8/layout/vList5"/>
    <dgm:cxn modelId="{18BF6503-3F7E-46E5-B4BC-ECAE5AC81524}" type="presOf" srcId="{B28F19CF-C19F-44BD-87AF-5176B20E9B3B}" destId="{54B7F130-845A-4383-8988-DF56600F9AFD}" srcOrd="0" destOrd="6" presId="urn:microsoft.com/office/officeart/2005/8/layout/vList5"/>
    <dgm:cxn modelId="{23CEE536-71C4-4CA9-90FD-E019C10436B9}" type="presOf" srcId="{71254D39-7D2B-490B-9E8E-E2E5D0459D58}" destId="{54B7F130-845A-4383-8988-DF56600F9AFD}" srcOrd="0" destOrd="4" presId="urn:microsoft.com/office/officeart/2005/8/layout/vList5"/>
    <dgm:cxn modelId="{39132B42-3F55-43F1-8D7A-EFA004D0B0A1}" type="presOf" srcId="{2FD08B9C-F7EB-4694-88B4-00E7547F5F16}" destId="{071D9776-F134-4868-9691-BF785A6E4E1C}" srcOrd="0" destOrd="0" presId="urn:microsoft.com/office/officeart/2005/8/layout/vList5"/>
    <dgm:cxn modelId="{FC170EF5-CFCF-4B60-881C-10574485F671}" type="presOf" srcId="{9DEE85F6-0E4A-4CFF-9CE4-966614266BD8}" destId="{54B7F130-845A-4383-8988-DF56600F9AFD}" srcOrd="0" destOrd="8" presId="urn:microsoft.com/office/officeart/2005/8/layout/vList5"/>
    <dgm:cxn modelId="{01062C08-1730-49CE-8421-1270452C8253}" srcId="{6EAA69B1-42E7-487D-A396-7C900712AE12}" destId="{D2FB00EE-5162-496C-9040-8A56ADA45032}" srcOrd="0" destOrd="0" parTransId="{AA879B9B-1EEB-4097-B90C-749FBDED6B8D}" sibTransId="{DAEE94E1-0EB1-484C-9A23-26E794B90E7E}"/>
    <dgm:cxn modelId="{BDD4BF88-F4D6-4715-B95F-F4488BFCF80E}" srcId="{2FD08B9C-F7EB-4694-88B4-00E7547F5F16}" destId="{234B2494-849A-49D1-AA08-BD69297473E0}" srcOrd="2" destOrd="0" parTransId="{AAE3DEC3-6C23-454F-B312-FA0A98F1B59E}" sibTransId="{5B14A1E0-7987-4428-B154-ED336FFFD7E7}"/>
    <dgm:cxn modelId="{90E436CC-237F-4051-A662-CAC80F04E439}" type="presOf" srcId="{75CDDE63-9932-4DEA-B53D-D95D8C73B1EA}" destId="{76314A47-85E7-4705-B1AE-7522EF51BA21}" srcOrd="0" destOrd="0" presId="urn:microsoft.com/office/officeart/2005/8/layout/vList5"/>
    <dgm:cxn modelId="{E43E2318-4B6F-4D3E-AC18-888C18134752}" type="presParOf" srcId="{C39D8EFD-02C4-47C1-8B4A-CD1177A2AEBC}" destId="{F42AFCCF-D1E9-40F4-B3D3-F67F9D876527}" srcOrd="0" destOrd="0" presId="urn:microsoft.com/office/officeart/2005/8/layout/vList5"/>
    <dgm:cxn modelId="{A4A03180-B3E8-420E-8608-C85675DABD2D}" type="presParOf" srcId="{F42AFCCF-D1E9-40F4-B3D3-F67F9D876527}" destId="{071D9776-F134-4868-9691-BF785A6E4E1C}" srcOrd="0" destOrd="0" presId="urn:microsoft.com/office/officeart/2005/8/layout/vList5"/>
    <dgm:cxn modelId="{2C8CF449-A92C-4A95-BCB4-DA94375E9DB7}" type="presParOf" srcId="{F42AFCCF-D1E9-40F4-B3D3-F67F9D876527}" destId="{76314A47-85E7-4705-B1AE-7522EF51BA21}" srcOrd="1" destOrd="0" presId="urn:microsoft.com/office/officeart/2005/8/layout/vList5"/>
    <dgm:cxn modelId="{E2A7A6E8-3F93-4B2D-9338-BDFC0F3B4963}" type="presParOf" srcId="{C39D8EFD-02C4-47C1-8B4A-CD1177A2AEBC}" destId="{AE4F102D-AD98-4129-AFDF-5EEB8F619103}" srcOrd="1" destOrd="0" presId="urn:microsoft.com/office/officeart/2005/8/layout/vList5"/>
    <dgm:cxn modelId="{F92A02DF-4D4E-4E83-80EF-C718D6D86CF7}" type="presParOf" srcId="{C39D8EFD-02C4-47C1-8B4A-CD1177A2AEBC}" destId="{A242E9F1-F83A-4F65-A775-DAEC279C745C}" srcOrd="2" destOrd="0" presId="urn:microsoft.com/office/officeart/2005/8/layout/vList5"/>
    <dgm:cxn modelId="{D76DCC72-C7D8-4370-9C37-CCC383E690AC}" type="presParOf" srcId="{A242E9F1-F83A-4F65-A775-DAEC279C745C}" destId="{1D36FC62-D4C9-432A-B3EA-271A12B2C983}" srcOrd="0" destOrd="0" presId="urn:microsoft.com/office/officeart/2005/8/layout/vList5"/>
    <dgm:cxn modelId="{E28C1A26-FAF2-4305-B45E-5588F067B399}" type="presParOf" srcId="{A242E9F1-F83A-4F65-A775-DAEC279C745C}" destId="{54B7F130-845A-4383-8988-DF56600F9AFD}" srcOrd="1" destOrd="0" presId="urn:microsoft.com/office/officeart/2005/8/layout/vList5"/>
    <dgm:cxn modelId="{326E709E-E8C7-40EB-92F6-D72C4F2AD11C}" type="presParOf" srcId="{C39D8EFD-02C4-47C1-8B4A-CD1177A2AEBC}" destId="{19EEB120-41DD-48E2-AA18-35A0FD9EF795}" srcOrd="3" destOrd="0" presId="urn:microsoft.com/office/officeart/2005/8/layout/vList5"/>
    <dgm:cxn modelId="{472F9D62-B22E-425F-B809-D7A912507245}" type="presParOf" srcId="{C39D8EFD-02C4-47C1-8B4A-CD1177A2AEBC}" destId="{51CCB4C2-7263-49AB-B9B8-13014A574746}" srcOrd="4" destOrd="0" presId="urn:microsoft.com/office/officeart/2005/8/layout/vList5"/>
    <dgm:cxn modelId="{2F71473F-98C9-4C8A-BA18-C0BFD5E01490}" type="presParOf" srcId="{51CCB4C2-7263-49AB-B9B8-13014A574746}" destId="{4D758700-DCC0-4EFD-B711-6BBCD73A7903}" srcOrd="0" destOrd="0" presId="urn:microsoft.com/office/officeart/2005/8/layout/vList5"/>
    <dgm:cxn modelId="{E0BD5668-758C-40A3-8456-B8ABC8DA13CB}" type="presParOf" srcId="{51CCB4C2-7263-49AB-B9B8-13014A574746}" destId="{2501EF70-A2D1-4528-BC9B-7F202E30DF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53EC3-4EFA-4608-96F7-669128BA5D13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>
        <a:scene3d>
          <a:camera prst="perspectiveAbove" fov="4800000"/>
          <a:lightRig rig="threePt" dir="t"/>
        </a:scene3d>
      </dgm:spPr>
      <dgm:t>
        <a:bodyPr/>
        <a:lstStyle/>
        <a:p>
          <a:endParaRPr lang="en-US"/>
        </a:p>
      </dgm:t>
    </dgm:pt>
    <dgm:pt modelId="{E33AC200-6445-4D6C-89A3-0987CD02255C}">
      <dgm:prSet custT="1"/>
      <dgm:spPr/>
      <dgm:t>
        <a:bodyPr/>
        <a:lstStyle/>
        <a:p>
          <a:pPr rtl="0"/>
          <a:r>
            <a:rPr lang="en-US" sz="1600" dirty="0" smtClean="0"/>
            <a:t>John Quincy Adams  </a:t>
          </a:r>
          <a:endParaRPr lang="en-US" sz="1600" dirty="0"/>
        </a:p>
      </dgm:t>
    </dgm:pt>
    <dgm:pt modelId="{15EFAB81-8545-4AC1-B301-804FFAF47D29}" type="parTrans" cxnId="{AE39D749-C612-44E0-BD7B-0E21C1FD2DEE}">
      <dgm:prSet/>
      <dgm:spPr/>
      <dgm:t>
        <a:bodyPr/>
        <a:lstStyle/>
        <a:p>
          <a:endParaRPr lang="en-US"/>
        </a:p>
      </dgm:t>
    </dgm:pt>
    <dgm:pt modelId="{34E7D136-1361-43A1-A729-730A5F250E26}" type="sibTrans" cxnId="{AE39D749-C612-44E0-BD7B-0E21C1FD2DEE}">
      <dgm:prSet/>
      <dgm:spPr/>
      <dgm:t>
        <a:bodyPr/>
        <a:lstStyle/>
        <a:p>
          <a:endParaRPr lang="en-US"/>
        </a:p>
      </dgm:t>
    </dgm:pt>
    <dgm:pt modelId="{78404AE4-4CFB-44C6-8AEB-6EA6D74B955E}">
      <dgm:prSet custT="1"/>
      <dgm:spPr/>
      <dgm:t>
        <a:bodyPr/>
        <a:lstStyle/>
        <a:p>
          <a:pPr rtl="0"/>
          <a:r>
            <a:rPr lang="en-US" sz="1600" dirty="0" smtClean="0"/>
            <a:t>MA </a:t>
          </a:r>
          <a:endParaRPr lang="en-US" sz="1600" dirty="0"/>
        </a:p>
      </dgm:t>
    </dgm:pt>
    <dgm:pt modelId="{3AA958DE-5365-4137-BA57-2817B735CA0C}" type="parTrans" cxnId="{57734891-B1EF-45AF-A3E4-09368F663BEF}">
      <dgm:prSet/>
      <dgm:spPr/>
      <dgm:t>
        <a:bodyPr/>
        <a:lstStyle/>
        <a:p>
          <a:endParaRPr lang="en-US"/>
        </a:p>
      </dgm:t>
    </dgm:pt>
    <dgm:pt modelId="{812FA64D-203F-4BFE-A4CB-82BD74A078E0}" type="sibTrans" cxnId="{57734891-B1EF-45AF-A3E4-09368F663BEF}">
      <dgm:prSet/>
      <dgm:spPr/>
      <dgm:t>
        <a:bodyPr/>
        <a:lstStyle/>
        <a:p>
          <a:endParaRPr lang="en-US"/>
        </a:p>
      </dgm:t>
    </dgm:pt>
    <dgm:pt modelId="{B6BDD40A-B29E-47B5-9B62-CE9C1F3D32D2}">
      <dgm:prSet custT="1"/>
      <dgm:spPr/>
      <dgm:t>
        <a:bodyPr/>
        <a:lstStyle/>
        <a:p>
          <a:pPr rtl="0"/>
          <a:r>
            <a:rPr lang="en-US" sz="1600" dirty="0" smtClean="0"/>
            <a:t>North</a:t>
          </a:r>
          <a:endParaRPr lang="en-US" sz="1600" dirty="0"/>
        </a:p>
      </dgm:t>
    </dgm:pt>
    <dgm:pt modelId="{55C2F8BF-90B2-41E7-A17E-841D66403016}" type="parTrans" cxnId="{8A11C8FB-D9D3-4718-A3ED-E72644D9D338}">
      <dgm:prSet/>
      <dgm:spPr/>
      <dgm:t>
        <a:bodyPr/>
        <a:lstStyle/>
        <a:p>
          <a:endParaRPr lang="en-US"/>
        </a:p>
      </dgm:t>
    </dgm:pt>
    <dgm:pt modelId="{4F0D5E46-4270-442E-AB18-39D72C5A4F13}" type="sibTrans" cxnId="{8A11C8FB-D9D3-4718-A3ED-E72644D9D338}">
      <dgm:prSet/>
      <dgm:spPr/>
      <dgm:t>
        <a:bodyPr/>
        <a:lstStyle/>
        <a:p>
          <a:endParaRPr lang="en-US"/>
        </a:p>
      </dgm:t>
    </dgm:pt>
    <dgm:pt modelId="{9A75B174-170F-4D63-A0D3-51461E4AE784}">
      <dgm:prSet custT="1"/>
      <dgm:spPr/>
      <dgm:t>
        <a:bodyPr/>
        <a:lstStyle/>
        <a:p>
          <a:pPr rtl="0"/>
          <a:r>
            <a:rPr lang="en-US" sz="1600" dirty="0" smtClean="0"/>
            <a:t>William Crawford     </a:t>
          </a:r>
          <a:endParaRPr lang="en-US" sz="1600" dirty="0"/>
        </a:p>
      </dgm:t>
    </dgm:pt>
    <dgm:pt modelId="{021239FC-E60D-475E-AD0F-5367C7918DE0}" type="parTrans" cxnId="{0F19DA59-429B-4CCC-B0EC-B98D34E8D3FF}">
      <dgm:prSet/>
      <dgm:spPr/>
      <dgm:t>
        <a:bodyPr/>
        <a:lstStyle/>
        <a:p>
          <a:endParaRPr lang="en-US"/>
        </a:p>
      </dgm:t>
    </dgm:pt>
    <dgm:pt modelId="{E9B9FE42-27BE-4D9C-B498-540132E4163E}" type="sibTrans" cxnId="{0F19DA59-429B-4CCC-B0EC-B98D34E8D3FF}">
      <dgm:prSet/>
      <dgm:spPr/>
      <dgm:t>
        <a:bodyPr/>
        <a:lstStyle/>
        <a:p>
          <a:endParaRPr lang="en-US"/>
        </a:p>
      </dgm:t>
    </dgm:pt>
    <dgm:pt modelId="{31871264-8D89-48C2-B13A-2AD019E6D040}">
      <dgm:prSet custT="1"/>
      <dgm:spPr/>
      <dgm:t>
        <a:bodyPr/>
        <a:lstStyle/>
        <a:p>
          <a:pPr rtl="0"/>
          <a:r>
            <a:rPr lang="en-US" sz="1600" dirty="0" smtClean="0"/>
            <a:t>GA</a:t>
          </a:r>
          <a:endParaRPr lang="en-US" sz="1600" dirty="0"/>
        </a:p>
      </dgm:t>
    </dgm:pt>
    <dgm:pt modelId="{69B5F74E-7B74-4E84-8959-62398BA5BC22}" type="parTrans" cxnId="{57DBDA59-61E5-42AF-BCEE-EAB70B0349A4}">
      <dgm:prSet/>
      <dgm:spPr/>
      <dgm:t>
        <a:bodyPr/>
        <a:lstStyle/>
        <a:p>
          <a:endParaRPr lang="en-US"/>
        </a:p>
      </dgm:t>
    </dgm:pt>
    <dgm:pt modelId="{EF5B3F3C-9B5B-4270-B295-3E415633D978}" type="sibTrans" cxnId="{57DBDA59-61E5-42AF-BCEE-EAB70B0349A4}">
      <dgm:prSet/>
      <dgm:spPr/>
      <dgm:t>
        <a:bodyPr/>
        <a:lstStyle/>
        <a:p>
          <a:endParaRPr lang="en-US"/>
        </a:p>
      </dgm:t>
    </dgm:pt>
    <dgm:pt modelId="{4676D2B9-8625-4D02-B8CF-A10C29B450C1}">
      <dgm:prSet custT="1"/>
      <dgm:spPr/>
      <dgm:t>
        <a:bodyPr/>
        <a:lstStyle/>
        <a:p>
          <a:pPr rtl="0"/>
          <a:r>
            <a:rPr lang="en-US" sz="1600" dirty="0" smtClean="0"/>
            <a:t>South</a:t>
          </a:r>
          <a:endParaRPr lang="en-US" sz="1600" dirty="0"/>
        </a:p>
      </dgm:t>
    </dgm:pt>
    <dgm:pt modelId="{811E7253-A26E-4D5B-AAD9-AB10DCAEBB6E}" type="parTrans" cxnId="{16C12060-DAA0-4461-89FB-B8225247D71B}">
      <dgm:prSet/>
      <dgm:spPr/>
      <dgm:t>
        <a:bodyPr/>
        <a:lstStyle/>
        <a:p>
          <a:endParaRPr lang="en-US"/>
        </a:p>
      </dgm:t>
    </dgm:pt>
    <dgm:pt modelId="{EFF35A06-CBE0-4CD9-8A0F-8420FCBA4074}" type="sibTrans" cxnId="{16C12060-DAA0-4461-89FB-B8225247D71B}">
      <dgm:prSet/>
      <dgm:spPr/>
      <dgm:t>
        <a:bodyPr/>
        <a:lstStyle/>
        <a:p>
          <a:endParaRPr lang="en-US"/>
        </a:p>
      </dgm:t>
    </dgm:pt>
    <dgm:pt modelId="{18395153-C28F-43E2-9A29-00B1D3A81DAC}">
      <dgm:prSet custT="1"/>
      <dgm:spPr/>
      <dgm:t>
        <a:bodyPr/>
        <a:lstStyle/>
        <a:p>
          <a:pPr rtl="0"/>
          <a:r>
            <a:rPr lang="en-US" sz="1600" dirty="0" smtClean="0"/>
            <a:t>Henry Clay</a:t>
          </a:r>
          <a:endParaRPr lang="en-US" sz="1600" dirty="0"/>
        </a:p>
      </dgm:t>
    </dgm:pt>
    <dgm:pt modelId="{BEE0E125-435C-4CE4-A46C-DE432855AE3C}" type="parTrans" cxnId="{BE12DDAA-CB19-453A-A7B4-DB0EAAF915CB}">
      <dgm:prSet/>
      <dgm:spPr/>
      <dgm:t>
        <a:bodyPr/>
        <a:lstStyle/>
        <a:p>
          <a:endParaRPr lang="en-US"/>
        </a:p>
      </dgm:t>
    </dgm:pt>
    <dgm:pt modelId="{18AE5243-7840-460C-82E7-AF0323800DC6}" type="sibTrans" cxnId="{BE12DDAA-CB19-453A-A7B4-DB0EAAF915CB}">
      <dgm:prSet/>
      <dgm:spPr/>
      <dgm:t>
        <a:bodyPr/>
        <a:lstStyle/>
        <a:p>
          <a:endParaRPr lang="en-US"/>
        </a:p>
      </dgm:t>
    </dgm:pt>
    <dgm:pt modelId="{597A857C-6789-4B59-A270-365CADCDAA7B}">
      <dgm:prSet custT="1"/>
      <dgm:spPr/>
      <dgm:t>
        <a:bodyPr/>
        <a:lstStyle/>
        <a:p>
          <a:pPr rtl="0"/>
          <a:r>
            <a:rPr lang="en-US" sz="1600" dirty="0" smtClean="0"/>
            <a:t>KY</a:t>
          </a:r>
          <a:endParaRPr lang="en-US" sz="1600" dirty="0"/>
        </a:p>
      </dgm:t>
    </dgm:pt>
    <dgm:pt modelId="{C1CF9EEC-BC74-4FFA-B81B-22273D9402F1}" type="parTrans" cxnId="{50F1EF98-6440-4841-AE4A-02D617DFD2ED}">
      <dgm:prSet/>
      <dgm:spPr/>
      <dgm:t>
        <a:bodyPr/>
        <a:lstStyle/>
        <a:p>
          <a:endParaRPr lang="en-US"/>
        </a:p>
      </dgm:t>
    </dgm:pt>
    <dgm:pt modelId="{98B20F10-6809-49D2-90C7-689F7C5592F4}" type="sibTrans" cxnId="{50F1EF98-6440-4841-AE4A-02D617DFD2ED}">
      <dgm:prSet/>
      <dgm:spPr/>
      <dgm:t>
        <a:bodyPr/>
        <a:lstStyle/>
        <a:p>
          <a:endParaRPr lang="en-US"/>
        </a:p>
      </dgm:t>
    </dgm:pt>
    <dgm:pt modelId="{121050A4-5947-4E99-A49E-B02F2C1796A4}">
      <dgm:prSet custT="1"/>
      <dgm:spPr/>
      <dgm:t>
        <a:bodyPr/>
        <a:lstStyle/>
        <a:p>
          <a:pPr rtl="0"/>
          <a:r>
            <a:rPr lang="en-US" sz="1600" dirty="0" smtClean="0"/>
            <a:t>North West</a:t>
          </a:r>
          <a:endParaRPr lang="en-US" sz="1600" dirty="0"/>
        </a:p>
      </dgm:t>
    </dgm:pt>
    <dgm:pt modelId="{8AA6462A-9AD4-46C7-B900-8C2D47DE5D1D}" type="parTrans" cxnId="{C8DA584C-422B-482D-9B97-07DD4E966344}">
      <dgm:prSet/>
      <dgm:spPr/>
      <dgm:t>
        <a:bodyPr/>
        <a:lstStyle/>
        <a:p>
          <a:endParaRPr lang="en-US"/>
        </a:p>
      </dgm:t>
    </dgm:pt>
    <dgm:pt modelId="{630440FD-2D3B-41B6-9004-FD5443A2F43C}" type="sibTrans" cxnId="{C8DA584C-422B-482D-9B97-07DD4E966344}">
      <dgm:prSet/>
      <dgm:spPr/>
      <dgm:t>
        <a:bodyPr/>
        <a:lstStyle/>
        <a:p>
          <a:endParaRPr lang="en-US"/>
        </a:p>
      </dgm:t>
    </dgm:pt>
    <dgm:pt modelId="{CD9CD877-4D7E-4F2A-9E92-F0664868FE81}">
      <dgm:prSet custT="1"/>
      <dgm:spPr/>
      <dgm:t>
        <a:bodyPr/>
        <a:lstStyle/>
        <a:p>
          <a:pPr rtl="0"/>
          <a:r>
            <a:rPr lang="en-US" sz="1600" dirty="0" smtClean="0"/>
            <a:t>Andrew Jackson</a:t>
          </a:r>
          <a:endParaRPr lang="en-US" sz="1600" dirty="0"/>
        </a:p>
      </dgm:t>
    </dgm:pt>
    <dgm:pt modelId="{A98CBC36-A981-4BE2-BC68-FD6EAE2C95A0}" type="parTrans" cxnId="{8DA9152E-2C7C-4108-81E4-12F3E0AB16CC}">
      <dgm:prSet/>
      <dgm:spPr/>
      <dgm:t>
        <a:bodyPr/>
        <a:lstStyle/>
        <a:p>
          <a:endParaRPr lang="en-US"/>
        </a:p>
      </dgm:t>
    </dgm:pt>
    <dgm:pt modelId="{E3D1C5F8-B7D2-499D-B459-A8333DEBD40C}" type="sibTrans" cxnId="{8DA9152E-2C7C-4108-81E4-12F3E0AB16CC}">
      <dgm:prSet/>
      <dgm:spPr/>
      <dgm:t>
        <a:bodyPr/>
        <a:lstStyle/>
        <a:p>
          <a:endParaRPr lang="en-US"/>
        </a:p>
      </dgm:t>
    </dgm:pt>
    <dgm:pt modelId="{FE19D6DE-8BE3-4F0C-9390-F3445FD9DD2D}">
      <dgm:prSet custT="1"/>
      <dgm:spPr/>
      <dgm:t>
        <a:bodyPr/>
        <a:lstStyle/>
        <a:p>
          <a:pPr rtl="0"/>
          <a:r>
            <a:rPr lang="en-US" sz="1600" dirty="0" smtClean="0"/>
            <a:t>TN</a:t>
          </a:r>
          <a:endParaRPr lang="en-US" sz="1600" dirty="0"/>
        </a:p>
      </dgm:t>
    </dgm:pt>
    <dgm:pt modelId="{3191BC7C-E8A3-4F6A-A0CA-DE413AB47FD6}" type="parTrans" cxnId="{C35838C2-3415-4EBB-B306-BFA655127A30}">
      <dgm:prSet/>
      <dgm:spPr/>
      <dgm:t>
        <a:bodyPr/>
        <a:lstStyle/>
        <a:p>
          <a:endParaRPr lang="en-US"/>
        </a:p>
      </dgm:t>
    </dgm:pt>
    <dgm:pt modelId="{C00DB58B-011B-4494-81D9-E196B289C293}" type="sibTrans" cxnId="{C35838C2-3415-4EBB-B306-BFA655127A30}">
      <dgm:prSet/>
      <dgm:spPr/>
      <dgm:t>
        <a:bodyPr/>
        <a:lstStyle/>
        <a:p>
          <a:endParaRPr lang="en-US"/>
        </a:p>
      </dgm:t>
    </dgm:pt>
    <dgm:pt modelId="{9FEF1440-B67A-4FB1-B556-F0E535AED86D}">
      <dgm:prSet custT="1"/>
      <dgm:spPr/>
      <dgm:t>
        <a:bodyPr/>
        <a:lstStyle/>
        <a:p>
          <a:pPr rtl="0"/>
          <a:r>
            <a:rPr lang="en-US" sz="1600" dirty="0" smtClean="0"/>
            <a:t>South West      </a:t>
          </a:r>
          <a:endParaRPr lang="en-US" sz="1600" dirty="0"/>
        </a:p>
      </dgm:t>
    </dgm:pt>
    <dgm:pt modelId="{96DDB395-6958-4449-9EFB-206B1C9B55F5}" type="parTrans" cxnId="{5B3F6D62-EEFE-4D37-A106-F21529A7744C}">
      <dgm:prSet/>
      <dgm:spPr/>
      <dgm:t>
        <a:bodyPr/>
        <a:lstStyle/>
        <a:p>
          <a:endParaRPr lang="en-US"/>
        </a:p>
      </dgm:t>
    </dgm:pt>
    <dgm:pt modelId="{D70880F2-7B07-4DF3-8646-74D82489949B}" type="sibTrans" cxnId="{5B3F6D62-EEFE-4D37-A106-F21529A7744C}">
      <dgm:prSet/>
      <dgm:spPr/>
      <dgm:t>
        <a:bodyPr/>
        <a:lstStyle/>
        <a:p>
          <a:endParaRPr lang="en-US"/>
        </a:p>
      </dgm:t>
    </dgm:pt>
    <dgm:pt modelId="{B1C7D6FF-A4A6-49D1-82C4-F7111227AA99}" type="pres">
      <dgm:prSet presAssocID="{D2853EC3-4EFA-4608-96F7-669128BA5D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A398CC-C030-4E85-A98F-1D7940D82F21}" type="pres">
      <dgm:prSet presAssocID="{E33AC200-6445-4D6C-89A3-0987CD02255C}" presName="compNode" presStyleCnt="0"/>
      <dgm:spPr/>
    </dgm:pt>
    <dgm:pt modelId="{0A8D32F1-CD2D-46BF-A31D-3984A9B1E769}" type="pres">
      <dgm:prSet presAssocID="{E33AC200-6445-4D6C-89A3-0987CD02255C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5AD96F8E-B5DA-403E-A83E-8FCB4006AED7}" type="pres">
      <dgm:prSet presAssocID="{E33AC200-6445-4D6C-89A3-0987CD02255C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C8812-90B1-46D0-8C02-B9C0D7E8FD24}" type="pres">
      <dgm:prSet presAssocID="{34E7D136-1361-43A1-A729-730A5F250E2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1E9A4A-8A68-4FF3-9173-83CA8D4917D3}" type="pres">
      <dgm:prSet presAssocID="{9A75B174-170F-4D63-A0D3-51461E4AE784}" presName="compNode" presStyleCnt="0"/>
      <dgm:spPr/>
    </dgm:pt>
    <dgm:pt modelId="{C26CD1DD-2B1D-4F39-AA69-BCC7B4534EC6}" type="pres">
      <dgm:prSet presAssocID="{9A75B174-170F-4D63-A0D3-51461E4AE784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2D4035D8-73B0-4F65-8871-4E794105FC50}" type="pres">
      <dgm:prSet presAssocID="{9A75B174-170F-4D63-A0D3-51461E4AE78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4EC52-B62D-4F48-A634-36E15AE0EDA9}" type="pres">
      <dgm:prSet presAssocID="{E9B9FE42-27BE-4D9C-B498-540132E416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D0A7EF-CEA2-4AD8-8C24-321C4A35A24D}" type="pres">
      <dgm:prSet presAssocID="{18395153-C28F-43E2-9A29-00B1D3A81DAC}" presName="compNode" presStyleCnt="0"/>
      <dgm:spPr/>
    </dgm:pt>
    <dgm:pt modelId="{B86CDC10-39DD-48A8-BA88-B601D4D25A8F}" type="pres">
      <dgm:prSet presAssocID="{18395153-C28F-43E2-9A29-00B1D3A81DAC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9EBE99E6-17F2-486D-81E1-779935FF4B93}" type="pres">
      <dgm:prSet presAssocID="{18395153-C28F-43E2-9A29-00B1D3A81DAC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F6374-5846-445A-94AB-A0AA4B9DAF7E}" type="pres">
      <dgm:prSet presAssocID="{18AE5243-7840-460C-82E7-AF0323800D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41CD9A-A489-446C-B18D-15C7BF7D3A69}" type="pres">
      <dgm:prSet presAssocID="{CD9CD877-4D7E-4F2A-9E92-F0664868FE81}" presName="compNode" presStyleCnt="0"/>
      <dgm:spPr/>
    </dgm:pt>
    <dgm:pt modelId="{EB210479-497B-4806-8066-35B728823B2E}" type="pres">
      <dgm:prSet presAssocID="{CD9CD877-4D7E-4F2A-9E92-F0664868FE81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7380719F-DED4-4EDF-992C-399B277917B0}" type="pres">
      <dgm:prSet presAssocID="{CD9CD877-4D7E-4F2A-9E92-F0664868FE81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24337-7585-46B6-B5A0-389A11514877}" type="presOf" srcId="{597A857C-6789-4B59-A270-365CADCDAA7B}" destId="{9EBE99E6-17F2-486D-81E1-779935FF4B93}" srcOrd="0" destOrd="1" presId="urn:microsoft.com/office/officeart/2005/8/layout/pList1"/>
    <dgm:cxn modelId="{8EDFCFA2-9101-4D73-8FF1-8A32736E0561}" type="presOf" srcId="{31871264-8D89-48C2-B13A-2AD019E6D040}" destId="{2D4035D8-73B0-4F65-8871-4E794105FC50}" srcOrd="0" destOrd="1" presId="urn:microsoft.com/office/officeart/2005/8/layout/pList1"/>
    <dgm:cxn modelId="{8A11C8FB-D9D3-4718-A3ED-E72644D9D338}" srcId="{E33AC200-6445-4D6C-89A3-0987CD02255C}" destId="{B6BDD40A-B29E-47B5-9B62-CE9C1F3D32D2}" srcOrd="1" destOrd="0" parTransId="{55C2F8BF-90B2-41E7-A17E-841D66403016}" sibTransId="{4F0D5E46-4270-442E-AB18-39D72C5A4F13}"/>
    <dgm:cxn modelId="{13F77AA2-6134-4DFA-A684-4EA962D674E2}" type="presOf" srcId="{D2853EC3-4EFA-4608-96F7-669128BA5D13}" destId="{B1C7D6FF-A4A6-49D1-82C4-F7111227AA99}" srcOrd="0" destOrd="0" presId="urn:microsoft.com/office/officeart/2005/8/layout/pList1"/>
    <dgm:cxn modelId="{ABD0E6F0-B926-44EE-BE74-256CB2E7E37A}" type="presOf" srcId="{E9B9FE42-27BE-4D9C-B498-540132E4163E}" destId="{3154EC52-B62D-4F48-A634-36E15AE0EDA9}" srcOrd="0" destOrd="0" presId="urn:microsoft.com/office/officeart/2005/8/layout/pList1"/>
    <dgm:cxn modelId="{BE12DDAA-CB19-453A-A7B4-DB0EAAF915CB}" srcId="{D2853EC3-4EFA-4608-96F7-669128BA5D13}" destId="{18395153-C28F-43E2-9A29-00B1D3A81DAC}" srcOrd="2" destOrd="0" parTransId="{BEE0E125-435C-4CE4-A46C-DE432855AE3C}" sibTransId="{18AE5243-7840-460C-82E7-AF0323800DC6}"/>
    <dgm:cxn modelId="{4A87507B-B53D-4C63-981E-00328A8C1481}" type="presOf" srcId="{121050A4-5947-4E99-A49E-B02F2C1796A4}" destId="{9EBE99E6-17F2-486D-81E1-779935FF4B93}" srcOrd="0" destOrd="2" presId="urn:microsoft.com/office/officeart/2005/8/layout/pList1"/>
    <dgm:cxn modelId="{5B3F6D62-EEFE-4D37-A106-F21529A7744C}" srcId="{CD9CD877-4D7E-4F2A-9E92-F0664868FE81}" destId="{9FEF1440-B67A-4FB1-B556-F0E535AED86D}" srcOrd="1" destOrd="0" parTransId="{96DDB395-6958-4449-9EFB-206B1C9B55F5}" sibTransId="{D70880F2-7B07-4DF3-8646-74D82489949B}"/>
    <dgm:cxn modelId="{3390512C-49E2-4B8A-BC61-26BA082EDED1}" type="presOf" srcId="{9FEF1440-B67A-4FB1-B556-F0E535AED86D}" destId="{7380719F-DED4-4EDF-992C-399B277917B0}" srcOrd="0" destOrd="2" presId="urn:microsoft.com/office/officeart/2005/8/layout/pList1"/>
    <dgm:cxn modelId="{50F1EF98-6440-4841-AE4A-02D617DFD2ED}" srcId="{18395153-C28F-43E2-9A29-00B1D3A81DAC}" destId="{597A857C-6789-4B59-A270-365CADCDAA7B}" srcOrd="0" destOrd="0" parTransId="{C1CF9EEC-BC74-4FFA-B81B-22273D9402F1}" sibTransId="{98B20F10-6809-49D2-90C7-689F7C5592F4}"/>
    <dgm:cxn modelId="{609D8582-9FF6-40CA-A1F5-82521F0ADA81}" type="presOf" srcId="{CD9CD877-4D7E-4F2A-9E92-F0664868FE81}" destId="{7380719F-DED4-4EDF-992C-399B277917B0}" srcOrd="0" destOrd="0" presId="urn:microsoft.com/office/officeart/2005/8/layout/pList1"/>
    <dgm:cxn modelId="{7AADDCE8-4865-471B-A701-CB52B9E35276}" type="presOf" srcId="{18395153-C28F-43E2-9A29-00B1D3A81DAC}" destId="{9EBE99E6-17F2-486D-81E1-779935FF4B93}" srcOrd="0" destOrd="0" presId="urn:microsoft.com/office/officeart/2005/8/layout/pList1"/>
    <dgm:cxn modelId="{993C8877-08F6-4622-ADE1-73D3268F0B98}" type="presOf" srcId="{4676D2B9-8625-4D02-B8CF-A10C29B450C1}" destId="{2D4035D8-73B0-4F65-8871-4E794105FC50}" srcOrd="0" destOrd="2" presId="urn:microsoft.com/office/officeart/2005/8/layout/pList1"/>
    <dgm:cxn modelId="{57734891-B1EF-45AF-A3E4-09368F663BEF}" srcId="{E33AC200-6445-4D6C-89A3-0987CD02255C}" destId="{78404AE4-4CFB-44C6-8AEB-6EA6D74B955E}" srcOrd="0" destOrd="0" parTransId="{3AA958DE-5365-4137-BA57-2817B735CA0C}" sibTransId="{812FA64D-203F-4BFE-A4CB-82BD74A078E0}"/>
    <dgm:cxn modelId="{0F19DA59-429B-4CCC-B0EC-B98D34E8D3FF}" srcId="{D2853EC3-4EFA-4608-96F7-669128BA5D13}" destId="{9A75B174-170F-4D63-A0D3-51461E4AE784}" srcOrd="1" destOrd="0" parTransId="{021239FC-E60D-475E-AD0F-5367C7918DE0}" sibTransId="{E9B9FE42-27BE-4D9C-B498-540132E4163E}"/>
    <dgm:cxn modelId="{57DBDA59-61E5-42AF-BCEE-EAB70B0349A4}" srcId="{9A75B174-170F-4D63-A0D3-51461E4AE784}" destId="{31871264-8D89-48C2-B13A-2AD019E6D040}" srcOrd="0" destOrd="0" parTransId="{69B5F74E-7B74-4E84-8959-62398BA5BC22}" sibTransId="{EF5B3F3C-9B5B-4270-B295-3E415633D978}"/>
    <dgm:cxn modelId="{E425E435-A6EA-4E26-9DF1-A95475CD9F4C}" type="presOf" srcId="{18AE5243-7840-460C-82E7-AF0323800DC6}" destId="{262F6374-5846-445A-94AB-A0AA4B9DAF7E}" srcOrd="0" destOrd="0" presId="urn:microsoft.com/office/officeart/2005/8/layout/pList1"/>
    <dgm:cxn modelId="{C35838C2-3415-4EBB-B306-BFA655127A30}" srcId="{CD9CD877-4D7E-4F2A-9E92-F0664868FE81}" destId="{FE19D6DE-8BE3-4F0C-9390-F3445FD9DD2D}" srcOrd="0" destOrd="0" parTransId="{3191BC7C-E8A3-4F6A-A0CA-DE413AB47FD6}" sibTransId="{C00DB58B-011B-4494-81D9-E196B289C293}"/>
    <dgm:cxn modelId="{8DA9152E-2C7C-4108-81E4-12F3E0AB16CC}" srcId="{D2853EC3-4EFA-4608-96F7-669128BA5D13}" destId="{CD9CD877-4D7E-4F2A-9E92-F0664868FE81}" srcOrd="3" destOrd="0" parTransId="{A98CBC36-A981-4BE2-BC68-FD6EAE2C95A0}" sibTransId="{E3D1C5F8-B7D2-499D-B459-A8333DEBD40C}"/>
    <dgm:cxn modelId="{957ED4A1-ECE0-4B37-8923-CF003E80B9F8}" type="presOf" srcId="{B6BDD40A-B29E-47B5-9B62-CE9C1F3D32D2}" destId="{5AD96F8E-B5DA-403E-A83E-8FCB4006AED7}" srcOrd="0" destOrd="2" presId="urn:microsoft.com/office/officeart/2005/8/layout/pList1"/>
    <dgm:cxn modelId="{F6D51C84-BCB5-4F6A-8FC5-6867DBC1B3CC}" type="presOf" srcId="{E33AC200-6445-4D6C-89A3-0987CD02255C}" destId="{5AD96F8E-B5DA-403E-A83E-8FCB4006AED7}" srcOrd="0" destOrd="0" presId="urn:microsoft.com/office/officeart/2005/8/layout/pList1"/>
    <dgm:cxn modelId="{AE39D749-C612-44E0-BD7B-0E21C1FD2DEE}" srcId="{D2853EC3-4EFA-4608-96F7-669128BA5D13}" destId="{E33AC200-6445-4D6C-89A3-0987CD02255C}" srcOrd="0" destOrd="0" parTransId="{15EFAB81-8545-4AC1-B301-804FFAF47D29}" sibTransId="{34E7D136-1361-43A1-A729-730A5F250E26}"/>
    <dgm:cxn modelId="{B2CC746D-F1D8-4C9E-8E11-A496AA46DA17}" type="presOf" srcId="{9A75B174-170F-4D63-A0D3-51461E4AE784}" destId="{2D4035D8-73B0-4F65-8871-4E794105FC50}" srcOrd="0" destOrd="0" presId="urn:microsoft.com/office/officeart/2005/8/layout/pList1"/>
    <dgm:cxn modelId="{27FAD680-8427-4CE6-989C-D7F0118B7187}" type="presOf" srcId="{FE19D6DE-8BE3-4F0C-9390-F3445FD9DD2D}" destId="{7380719F-DED4-4EDF-992C-399B277917B0}" srcOrd="0" destOrd="1" presId="urn:microsoft.com/office/officeart/2005/8/layout/pList1"/>
    <dgm:cxn modelId="{16C12060-DAA0-4461-89FB-B8225247D71B}" srcId="{9A75B174-170F-4D63-A0D3-51461E4AE784}" destId="{4676D2B9-8625-4D02-B8CF-A10C29B450C1}" srcOrd="1" destOrd="0" parTransId="{811E7253-A26E-4D5B-AAD9-AB10DCAEBB6E}" sibTransId="{EFF35A06-CBE0-4CD9-8A0F-8420FCBA4074}"/>
    <dgm:cxn modelId="{CC9746AD-10D3-4AF7-B1D4-F38BB109ED74}" type="presOf" srcId="{78404AE4-4CFB-44C6-8AEB-6EA6D74B955E}" destId="{5AD96F8E-B5DA-403E-A83E-8FCB4006AED7}" srcOrd="0" destOrd="1" presId="urn:microsoft.com/office/officeart/2005/8/layout/pList1"/>
    <dgm:cxn modelId="{025769D5-39AA-4A40-877A-095431B991CD}" type="presOf" srcId="{34E7D136-1361-43A1-A729-730A5F250E26}" destId="{302C8812-90B1-46D0-8C02-B9C0D7E8FD24}" srcOrd="0" destOrd="0" presId="urn:microsoft.com/office/officeart/2005/8/layout/pList1"/>
    <dgm:cxn modelId="{C8DA584C-422B-482D-9B97-07DD4E966344}" srcId="{18395153-C28F-43E2-9A29-00B1D3A81DAC}" destId="{121050A4-5947-4E99-A49E-B02F2C1796A4}" srcOrd="1" destOrd="0" parTransId="{8AA6462A-9AD4-46C7-B900-8C2D47DE5D1D}" sibTransId="{630440FD-2D3B-41B6-9004-FD5443A2F43C}"/>
    <dgm:cxn modelId="{99DF5296-A524-4114-BABE-60205F5E11D7}" type="presParOf" srcId="{B1C7D6FF-A4A6-49D1-82C4-F7111227AA99}" destId="{81A398CC-C030-4E85-A98F-1D7940D82F21}" srcOrd="0" destOrd="0" presId="urn:microsoft.com/office/officeart/2005/8/layout/pList1"/>
    <dgm:cxn modelId="{35A6993D-92F7-4706-8C78-D853D163AFC5}" type="presParOf" srcId="{81A398CC-C030-4E85-A98F-1D7940D82F21}" destId="{0A8D32F1-CD2D-46BF-A31D-3984A9B1E769}" srcOrd="0" destOrd="0" presId="urn:microsoft.com/office/officeart/2005/8/layout/pList1"/>
    <dgm:cxn modelId="{F83B3AF9-F3A9-4373-A654-9C582E97A474}" type="presParOf" srcId="{81A398CC-C030-4E85-A98F-1D7940D82F21}" destId="{5AD96F8E-B5DA-403E-A83E-8FCB4006AED7}" srcOrd="1" destOrd="0" presId="urn:microsoft.com/office/officeart/2005/8/layout/pList1"/>
    <dgm:cxn modelId="{A43C0BC0-A1C3-4CF4-8946-1F456B1D8D15}" type="presParOf" srcId="{B1C7D6FF-A4A6-49D1-82C4-F7111227AA99}" destId="{302C8812-90B1-46D0-8C02-B9C0D7E8FD24}" srcOrd="1" destOrd="0" presId="urn:microsoft.com/office/officeart/2005/8/layout/pList1"/>
    <dgm:cxn modelId="{ED8067E4-95D4-4254-B280-F2FBB2C906A4}" type="presParOf" srcId="{B1C7D6FF-A4A6-49D1-82C4-F7111227AA99}" destId="{AD1E9A4A-8A68-4FF3-9173-83CA8D4917D3}" srcOrd="2" destOrd="0" presId="urn:microsoft.com/office/officeart/2005/8/layout/pList1"/>
    <dgm:cxn modelId="{1CFC127F-5445-4174-81DB-4B85B5F391F8}" type="presParOf" srcId="{AD1E9A4A-8A68-4FF3-9173-83CA8D4917D3}" destId="{C26CD1DD-2B1D-4F39-AA69-BCC7B4534EC6}" srcOrd="0" destOrd="0" presId="urn:microsoft.com/office/officeart/2005/8/layout/pList1"/>
    <dgm:cxn modelId="{28A8DB6D-E357-4B7E-B263-43F26D19C0E4}" type="presParOf" srcId="{AD1E9A4A-8A68-4FF3-9173-83CA8D4917D3}" destId="{2D4035D8-73B0-4F65-8871-4E794105FC50}" srcOrd="1" destOrd="0" presId="urn:microsoft.com/office/officeart/2005/8/layout/pList1"/>
    <dgm:cxn modelId="{02AF523A-422C-4274-9DFB-23BF51E42DE2}" type="presParOf" srcId="{B1C7D6FF-A4A6-49D1-82C4-F7111227AA99}" destId="{3154EC52-B62D-4F48-A634-36E15AE0EDA9}" srcOrd="3" destOrd="0" presId="urn:microsoft.com/office/officeart/2005/8/layout/pList1"/>
    <dgm:cxn modelId="{2826C431-4310-4066-B760-675175B01D88}" type="presParOf" srcId="{B1C7D6FF-A4A6-49D1-82C4-F7111227AA99}" destId="{26D0A7EF-CEA2-4AD8-8C24-321C4A35A24D}" srcOrd="4" destOrd="0" presId="urn:microsoft.com/office/officeart/2005/8/layout/pList1"/>
    <dgm:cxn modelId="{F60149C1-BE51-419E-99C0-C054C49AD96F}" type="presParOf" srcId="{26D0A7EF-CEA2-4AD8-8C24-321C4A35A24D}" destId="{B86CDC10-39DD-48A8-BA88-B601D4D25A8F}" srcOrd="0" destOrd="0" presId="urn:microsoft.com/office/officeart/2005/8/layout/pList1"/>
    <dgm:cxn modelId="{6B9C196A-AF96-4F18-92ED-F5620632F9E7}" type="presParOf" srcId="{26D0A7EF-CEA2-4AD8-8C24-321C4A35A24D}" destId="{9EBE99E6-17F2-486D-81E1-779935FF4B93}" srcOrd="1" destOrd="0" presId="urn:microsoft.com/office/officeart/2005/8/layout/pList1"/>
    <dgm:cxn modelId="{6B036162-EAD4-4549-B541-9AFB8AC52EDE}" type="presParOf" srcId="{B1C7D6FF-A4A6-49D1-82C4-F7111227AA99}" destId="{262F6374-5846-445A-94AB-A0AA4B9DAF7E}" srcOrd="5" destOrd="0" presId="urn:microsoft.com/office/officeart/2005/8/layout/pList1"/>
    <dgm:cxn modelId="{4775D3CE-BBC0-4AF0-8CA2-6F4DAC53AE87}" type="presParOf" srcId="{B1C7D6FF-A4A6-49D1-82C4-F7111227AA99}" destId="{9D41CD9A-A489-446C-B18D-15C7BF7D3A69}" srcOrd="6" destOrd="0" presId="urn:microsoft.com/office/officeart/2005/8/layout/pList1"/>
    <dgm:cxn modelId="{71494430-FC7C-4B0B-B2B8-6ABC4173E229}" type="presParOf" srcId="{9D41CD9A-A489-446C-B18D-15C7BF7D3A69}" destId="{EB210479-497B-4806-8066-35B728823B2E}" srcOrd="0" destOrd="0" presId="urn:microsoft.com/office/officeart/2005/8/layout/pList1"/>
    <dgm:cxn modelId="{B01470E2-5836-4C67-9276-AC8A4BEE2827}" type="presParOf" srcId="{9D41CD9A-A489-446C-B18D-15C7BF7D3A69}" destId="{7380719F-DED4-4EDF-992C-399B277917B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D5871-850B-4300-94B7-708F0183002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23917E-88B7-4D97-B348-0C1C900BB093}">
      <dgm:prSet/>
      <dgm:spPr/>
      <dgm:t>
        <a:bodyPr/>
        <a:lstStyle/>
        <a:p>
          <a:pPr rtl="0"/>
          <a:r>
            <a:rPr lang="en-US" dirty="0" smtClean="0"/>
            <a:t>No one reached enough electoral votes to win</a:t>
          </a:r>
          <a:endParaRPr lang="en-US" dirty="0"/>
        </a:p>
      </dgm:t>
    </dgm:pt>
    <dgm:pt modelId="{255136E0-2AF2-40DD-AB5C-CA9149BBEB44}" type="parTrans" cxnId="{EF418F48-91E7-4070-B796-C8FD92D795FB}">
      <dgm:prSet/>
      <dgm:spPr/>
      <dgm:t>
        <a:bodyPr/>
        <a:lstStyle/>
        <a:p>
          <a:endParaRPr lang="en-US"/>
        </a:p>
      </dgm:t>
    </dgm:pt>
    <dgm:pt modelId="{A6626DC8-2FA1-4D2E-9568-455843EF081E}" type="sibTrans" cxnId="{EF418F48-91E7-4070-B796-C8FD92D795FB}">
      <dgm:prSet/>
      <dgm:spPr/>
      <dgm:t>
        <a:bodyPr/>
        <a:lstStyle/>
        <a:p>
          <a:endParaRPr lang="en-US"/>
        </a:p>
      </dgm:t>
    </dgm:pt>
    <dgm:pt modelId="{17E8037E-85C2-47ED-8FDC-5169BD22F802}">
      <dgm:prSet/>
      <dgm:spPr/>
      <dgm:t>
        <a:bodyPr/>
        <a:lstStyle/>
        <a:p>
          <a:pPr rtl="0"/>
          <a:r>
            <a:rPr lang="en-US" dirty="0" smtClean="0"/>
            <a:t>Sent to the House of Representatives according to the Constitution.</a:t>
          </a:r>
          <a:endParaRPr lang="en-US" dirty="0"/>
        </a:p>
      </dgm:t>
    </dgm:pt>
    <dgm:pt modelId="{C6BCDBFF-C5D5-4D73-B7C2-219B2E770BC3}" type="parTrans" cxnId="{3BFF90D6-A82A-4117-AD52-11F9EF4EEAE9}">
      <dgm:prSet/>
      <dgm:spPr/>
      <dgm:t>
        <a:bodyPr/>
        <a:lstStyle/>
        <a:p>
          <a:endParaRPr lang="en-US"/>
        </a:p>
      </dgm:t>
    </dgm:pt>
    <dgm:pt modelId="{5DB75093-0F06-45C3-A765-7106A3246687}" type="sibTrans" cxnId="{3BFF90D6-A82A-4117-AD52-11F9EF4EEAE9}">
      <dgm:prSet/>
      <dgm:spPr/>
      <dgm:t>
        <a:bodyPr/>
        <a:lstStyle/>
        <a:p>
          <a:endParaRPr lang="en-US"/>
        </a:p>
      </dgm:t>
    </dgm:pt>
    <dgm:pt modelId="{E353E758-555E-4468-92D9-E7588438F1BF}">
      <dgm:prSet/>
      <dgm:spPr/>
      <dgm:t>
        <a:bodyPr/>
        <a:lstStyle/>
        <a:p>
          <a:pPr rtl="0"/>
          <a:r>
            <a:rPr lang="en-US" dirty="0" smtClean="0"/>
            <a:t>Only the top 3 could now be president.</a:t>
          </a:r>
          <a:endParaRPr lang="en-US" dirty="0"/>
        </a:p>
      </dgm:t>
    </dgm:pt>
    <dgm:pt modelId="{D6EB39F1-E0F8-468C-BA53-F255D23B0DBE}" type="parTrans" cxnId="{07FBF93D-0510-40A4-921C-050C01DBA7DE}">
      <dgm:prSet/>
      <dgm:spPr/>
      <dgm:t>
        <a:bodyPr/>
        <a:lstStyle/>
        <a:p>
          <a:endParaRPr lang="en-US"/>
        </a:p>
      </dgm:t>
    </dgm:pt>
    <dgm:pt modelId="{746B20FA-F336-4C56-BF6C-412E5689A6C6}" type="sibTrans" cxnId="{07FBF93D-0510-40A4-921C-050C01DBA7DE}">
      <dgm:prSet/>
      <dgm:spPr/>
      <dgm:t>
        <a:bodyPr/>
        <a:lstStyle/>
        <a:p>
          <a:endParaRPr lang="en-US"/>
        </a:p>
      </dgm:t>
    </dgm:pt>
    <dgm:pt modelId="{B8816807-73FB-4E5A-A318-BF69B3D35724}">
      <dgm:prSet/>
      <dgm:spPr/>
      <dgm:t>
        <a:bodyPr/>
        <a:lstStyle/>
        <a:p>
          <a:pPr rtl="0"/>
          <a:r>
            <a:rPr lang="en-US" dirty="0" smtClean="0"/>
            <a:t>Henry Clay, Speaker of the House, used his influence to elect John Quincy Adams</a:t>
          </a:r>
        </a:p>
        <a:p>
          <a:pPr rtl="0"/>
          <a:endParaRPr lang="en-US" dirty="0"/>
        </a:p>
      </dgm:t>
    </dgm:pt>
    <dgm:pt modelId="{54FC7831-DF24-4374-AFA0-41C9C2FB8F42}" type="parTrans" cxnId="{0AA011E4-D6AA-43CA-ABDF-3A2187C2A36B}">
      <dgm:prSet/>
      <dgm:spPr/>
      <dgm:t>
        <a:bodyPr/>
        <a:lstStyle/>
        <a:p>
          <a:endParaRPr lang="en-US"/>
        </a:p>
      </dgm:t>
    </dgm:pt>
    <dgm:pt modelId="{3441C888-F3F4-4E01-8BE0-4AAFB8B44884}" type="sibTrans" cxnId="{0AA011E4-D6AA-43CA-ABDF-3A2187C2A36B}">
      <dgm:prSet/>
      <dgm:spPr/>
      <dgm:t>
        <a:bodyPr/>
        <a:lstStyle/>
        <a:p>
          <a:endParaRPr lang="en-US"/>
        </a:p>
      </dgm:t>
    </dgm:pt>
    <dgm:pt modelId="{0C61561E-C896-4EF5-AFFE-B3F84A68FC24}" type="pres">
      <dgm:prSet presAssocID="{6EED5871-850B-4300-94B7-708F0183002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F704E9C-F1D4-4D3B-91DE-879979D9547D}" type="pres">
      <dgm:prSet presAssocID="{5423917E-88B7-4D97-B348-0C1C900BB093}" presName="composite" presStyleCnt="0"/>
      <dgm:spPr/>
    </dgm:pt>
    <dgm:pt modelId="{E9FA83AD-0848-4E02-BB48-3352E5F0ED6D}" type="pres">
      <dgm:prSet presAssocID="{5423917E-88B7-4D97-B348-0C1C900BB093}" presName="bentUpArrow1" presStyleLbl="alignImgPlace1" presStyleIdx="0" presStyleCnt="3"/>
      <dgm:spPr/>
    </dgm:pt>
    <dgm:pt modelId="{D667BBE4-7DFC-43D5-86C0-ED0E059C454C}" type="pres">
      <dgm:prSet presAssocID="{5423917E-88B7-4D97-B348-0C1C900BB09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16F1F-471B-4309-A29C-74FF3251BA52}" type="pres">
      <dgm:prSet presAssocID="{5423917E-88B7-4D97-B348-0C1C900BB09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FEA6258-1386-49DE-B2F4-8ECDDF72F7B4}" type="pres">
      <dgm:prSet presAssocID="{A6626DC8-2FA1-4D2E-9568-455843EF081E}" presName="sibTrans" presStyleCnt="0"/>
      <dgm:spPr/>
    </dgm:pt>
    <dgm:pt modelId="{ADCE7824-5FF3-4834-A449-A358056DD637}" type="pres">
      <dgm:prSet presAssocID="{17E8037E-85C2-47ED-8FDC-5169BD22F802}" presName="composite" presStyleCnt="0"/>
      <dgm:spPr/>
    </dgm:pt>
    <dgm:pt modelId="{9BED2615-C392-43E6-8E8A-AA5127A25F2F}" type="pres">
      <dgm:prSet presAssocID="{17E8037E-85C2-47ED-8FDC-5169BD22F802}" presName="bentUpArrow1" presStyleLbl="alignImgPlace1" presStyleIdx="1" presStyleCnt="3"/>
      <dgm:spPr/>
    </dgm:pt>
    <dgm:pt modelId="{5A9CB665-D48F-48CA-9FAF-AA379CC9C4C9}" type="pres">
      <dgm:prSet presAssocID="{17E8037E-85C2-47ED-8FDC-5169BD22F802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311C8-0238-4E0F-B386-CF188276B9D8}" type="pres">
      <dgm:prSet presAssocID="{17E8037E-85C2-47ED-8FDC-5169BD22F80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4ADDD47-270E-43C6-8617-77B394FE70DB}" type="pres">
      <dgm:prSet presAssocID="{5DB75093-0F06-45C3-A765-7106A3246687}" presName="sibTrans" presStyleCnt="0"/>
      <dgm:spPr/>
    </dgm:pt>
    <dgm:pt modelId="{96E52D65-DCD4-442E-920A-96C62EBD2C81}" type="pres">
      <dgm:prSet presAssocID="{E353E758-555E-4468-92D9-E7588438F1BF}" presName="composite" presStyleCnt="0"/>
      <dgm:spPr/>
    </dgm:pt>
    <dgm:pt modelId="{26D1BF4C-0F2F-4CDD-B7AF-A117B29FD040}" type="pres">
      <dgm:prSet presAssocID="{E353E758-555E-4468-92D9-E7588438F1BF}" presName="bentUpArrow1" presStyleLbl="alignImgPlace1" presStyleIdx="2" presStyleCnt="3"/>
      <dgm:spPr/>
    </dgm:pt>
    <dgm:pt modelId="{41D2519A-779A-4C07-A628-5A0BCA522022}" type="pres">
      <dgm:prSet presAssocID="{E353E758-555E-4468-92D9-E7588438F1B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130BF-CF7D-4666-BCF7-42980C2A5354}" type="pres">
      <dgm:prSet presAssocID="{E353E758-555E-4468-92D9-E7588438F1B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15BD338-8935-49E0-936F-96C294C2C010}" type="pres">
      <dgm:prSet presAssocID="{746B20FA-F336-4C56-BF6C-412E5689A6C6}" presName="sibTrans" presStyleCnt="0"/>
      <dgm:spPr/>
    </dgm:pt>
    <dgm:pt modelId="{D8B3DAC1-57F7-495C-9600-A23DB93BED75}" type="pres">
      <dgm:prSet presAssocID="{B8816807-73FB-4E5A-A318-BF69B3D35724}" presName="composite" presStyleCnt="0"/>
      <dgm:spPr/>
    </dgm:pt>
    <dgm:pt modelId="{7371ABFD-1B85-4DC1-8019-6FDDC0E88C64}" type="pres">
      <dgm:prSet presAssocID="{B8816807-73FB-4E5A-A318-BF69B3D35724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FF90D6-A82A-4117-AD52-11F9EF4EEAE9}" srcId="{6EED5871-850B-4300-94B7-708F0183002C}" destId="{17E8037E-85C2-47ED-8FDC-5169BD22F802}" srcOrd="1" destOrd="0" parTransId="{C6BCDBFF-C5D5-4D73-B7C2-219B2E770BC3}" sibTransId="{5DB75093-0F06-45C3-A765-7106A3246687}"/>
    <dgm:cxn modelId="{C3E7BD4C-0AEF-4AD7-845C-57D7E884ADD1}" type="presOf" srcId="{17E8037E-85C2-47ED-8FDC-5169BD22F802}" destId="{5A9CB665-D48F-48CA-9FAF-AA379CC9C4C9}" srcOrd="0" destOrd="0" presId="urn:microsoft.com/office/officeart/2005/8/layout/StepDownProcess"/>
    <dgm:cxn modelId="{AA26AB97-EA4C-4AE4-AE75-0BD1AE78A556}" type="presOf" srcId="{5423917E-88B7-4D97-B348-0C1C900BB093}" destId="{D667BBE4-7DFC-43D5-86C0-ED0E059C454C}" srcOrd="0" destOrd="0" presId="urn:microsoft.com/office/officeart/2005/8/layout/StepDownProcess"/>
    <dgm:cxn modelId="{0AA011E4-D6AA-43CA-ABDF-3A2187C2A36B}" srcId="{6EED5871-850B-4300-94B7-708F0183002C}" destId="{B8816807-73FB-4E5A-A318-BF69B3D35724}" srcOrd="3" destOrd="0" parTransId="{54FC7831-DF24-4374-AFA0-41C9C2FB8F42}" sibTransId="{3441C888-F3F4-4E01-8BE0-4AAFB8B44884}"/>
    <dgm:cxn modelId="{FAF1F17B-A51A-4326-8AB0-51EB187AA16A}" type="presOf" srcId="{E353E758-555E-4468-92D9-E7588438F1BF}" destId="{41D2519A-779A-4C07-A628-5A0BCA522022}" srcOrd="0" destOrd="0" presId="urn:microsoft.com/office/officeart/2005/8/layout/StepDownProcess"/>
    <dgm:cxn modelId="{EF418F48-91E7-4070-B796-C8FD92D795FB}" srcId="{6EED5871-850B-4300-94B7-708F0183002C}" destId="{5423917E-88B7-4D97-B348-0C1C900BB093}" srcOrd="0" destOrd="0" parTransId="{255136E0-2AF2-40DD-AB5C-CA9149BBEB44}" sibTransId="{A6626DC8-2FA1-4D2E-9568-455843EF081E}"/>
    <dgm:cxn modelId="{9F463C9A-B06E-43A8-BA33-4717AA8A5DE0}" type="presOf" srcId="{B8816807-73FB-4E5A-A318-BF69B3D35724}" destId="{7371ABFD-1B85-4DC1-8019-6FDDC0E88C64}" srcOrd="0" destOrd="0" presId="urn:microsoft.com/office/officeart/2005/8/layout/StepDownProcess"/>
    <dgm:cxn modelId="{07FBF93D-0510-40A4-921C-050C01DBA7DE}" srcId="{6EED5871-850B-4300-94B7-708F0183002C}" destId="{E353E758-555E-4468-92D9-E7588438F1BF}" srcOrd="2" destOrd="0" parTransId="{D6EB39F1-E0F8-468C-BA53-F255D23B0DBE}" sibTransId="{746B20FA-F336-4C56-BF6C-412E5689A6C6}"/>
    <dgm:cxn modelId="{97F70C47-E86B-4CCC-B703-DDAA010AA66B}" type="presOf" srcId="{6EED5871-850B-4300-94B7-708F0183002C}" destId="{0C61561E-C896-4EF5-AFFE-B3F84A68FC24}" srcOrd="0" destOrd="0" presId="urn:microsoft.com/office/officeart/2005/8/layout/StepDownProcess"/>
    <dgm:cxn modelId="{9A6650FA-2D53-4012-A0FA-4BF28E5364CF}" type="presParOf" srcId="{0C61561E-C896-4EF5-AFFE-B3F84A68FC24}" destId="{AF704E9C-F1D4-4D3B-91DE-879979D9547D}" srcOrd="0" destOrd="0" presId="urn:microsoft.com/office/officeart/2005/8/layout/StepDownProcess"/>
    <dgm:cxn modelId="{1B0E83E1-EE8D-42AF-BEE0-3C78D02B3064}" type="presParOf" srcId="{AF704E9C-F1D4-4D3B-91DE-879979D9547D}" destId="{E9FA83AD-0848-4E02-BB48-3352E5F0ED6D}" srcOrd="0" destOrd="0" presId="urn:microsoft.com/office/officeart/2005/8/layout/StepDownProcess"/>
    <dgm:cxn modelId="{E66DA168-2C6F-47FA-A8DC-A39F3F70CE3E}" type="presParOf" srcId="{AF704E9C-F1D4-4D3B-91DE-879979D9547D}" destId="{D667BBE4-7DFC-43D5-86C0-ED0E059C454C}" srcOrd="1" destOrd="0" presId="urn:microsoft.com/office/officeart/2005/8/layout/StepDownProcess"/>
    <dgm:cxn modelId="{646C20FC-47A5-42D0-84B5-78CC177F0DDC}" type="presParOf" srcId="{AF704E9C-F1D4-4D3B-91DE-879979D9547D}" destId="{22C16F1F-471B-4309-A29C-74FF3251BA52}" srcOrd="2" destOrd="0" presId="urn:microsoft.com/office/officeart/2005/8/layout/StepDownProcess"/>
    <dgm:cxn modelId="{49C5B5CB-7B6B-47F4-84DE-81FD18D7ACBF}" type="presParOf" srcId="{0C61561E-C896-4EF5-AFFE-B3F84A68FC24}" destId="{9FEA6258-1386-49DE-B2F4-8ECDDF72F7B4}" srcOrd="1" destOrd="0" presId="urn:microsoft.com/office/officeart/2005/8/layout/StepDownProcess"/>
    <dgm:cxn modelId="{AF627456-A389-412B-9EA3-6C405738F67E}" type="presParOf" srcId="{0C61561E-C896-4EF5-AFFE-B3F84A68FC24}" destId="{ADCE7824-5FF3-4834-A449-A358056DD637}" srcOrd="2" destOrd="0" presId="urn:microsoft.com/office/officeart/2005/8/layout/StepDownProcess"/>
    <dgm:cxn modelId="{77B3625C-44EF-4676-BEF2-0D151EF11710}" type="presParOf" srcId="{ADCE7824-5FF3-4834-A449-A358056DD637}" destId="{9BED2615-C392-43E6-8E8A-AA5127A25F2F}" srcOrd="0" destOrd="0" presId="urn:microsoft.com/office/officeart/2005/8/layout/StepDownProcess"/>
    <dgm:cxn modelId="{FCFBDD44-0481-46DF-A61C-F12437FCD269}" type="presParOf" srcId="{ADCE7824-5FF3-4834-A449-A358056DD637}" destId="{5A9CB665-D48F-48CA-9FAF-AA379CC9C4C9}" srcOrd="1" destOrd="0" presId="urn:microsoft.com/office/officeart/2005/8/layout/StepDownProcess"/>
    <dgm:cxn modelId="{38665214-4D5D-468D-A301-56E721510E6D}" type="presParOf" srcId="{ADCE7824-5FF3-4834-A449-A358056DD637}" destId="{721311C8-0238-4E0F-B386-CF188276B9D8}" srcOrd="2" destOrd="0" presId="urn:microsoft.com/office/officeart/2005/8/layout/StepDownProcess"/>
    <dgm:cxn modelId="{24D9AD69-5D25-474B-9AF6-B812E6468DCA}" type="presParOf" srcId="{0C61561E-C896-4EF5-AFFE-B3F84A68FC24}" destId="{64ADDD47-270E-43C6-8617-77B394FE70DB}" srcOrd="3" destOrd="0" presId="urn:microsoft.com/office/officeart/2005/8/layout/StepDownProcess"/>
    <dgm:cxn modelId="{C4E44B0F-C86B-432A-92FB-7F5BB0CB51DE}" type="presParOf" srcId="{0C61561E-C896-4EF5-AFFE-B3F84A68FC24}" destId="{96E52D65-DCD4-442E-920A-96C62EBD2C81}" srcOrd="4" destOrd="0" presId="urn:microsoft.com/office/officeart/2005/8/layout/StepDownProcess"/>
    <dgm:cxn modelId="{193657A7-ECBB-4D49-A7BD-5B07D07D224B}" type="presParOf" srcId="{96E52D65-DCD4-442E-920A-96C62EBD2C81}" destId="{26D1BF4C-0F2F-4CDD-B7AF-A117B29FD040}" srcOrd="0" destOrd="0" presId="urn:microsoft.com/office/officeart/2005/8/layout/StepDownProcess"/>
    <dgm:cxn modelId="{AC9D4AF7-43B9-4F2C-AB61-82BEEB31A960}" type="presParOf" srcId="{96E52D65-DCD4-442E-920A-96C62EBD2C81}" destId="{41D2519A-779A-4C07-A628-5A0BCA522022}" srcOrd="1" destOrd="0" presId="urn:microsoft.com/office/officeart/2005/8/layout/StepDownProcess"/>
    <dgm:cxn modelId="{EFC2D91F-0FCE-4E40-BB59-D13C4683286B}" type="presParOf" srcId="{96E52D65-DCD4-442E-920A-96C62EBD2C81}" destId="{921130BF-CF7D-4666-BCF7-42980C2A5354}" srcOrd="2" destOrd="0" presId="urn:microsoft.com/office/officeart/2005/8/layout/StepDownProcess"/>
    <dgm:cxn modelId="{A06F0B0B-88CB-4FC0-A47A-DB2166D4E610}" type="presParOf" srcId="{0C61561E-C896-4EF5-AFFE-B3F84A68FC24}" destId="{115BD338-8935-49E0-936F-96C294C2C010}" srcOrd="5" destOrd="0" presId="urn:microsoft.com/office/officeart/2005/8/layout/StepDownProcess"/>
    <dgm:cxn modelId="{ED0B352D-C2CF-4E0D-A031-2CB2D0533026}" type="presParOf" srcId="{0C61561E-C896-4EF5-AFFE-B3F84A68FC24}" destId="{D8B3DAC1-57F7-495C-9600-A23DB93BED75}" srcOrd="6" destOrd="0" presId="urn:microsoft.com/office/officeart/2005/8/layout/StepDownProcess"/>
    <dgm:cxn modelId="{DD0FB298-790A-4968-B103-B3891A5D8B08}" type="presParOf" srcId="{D8B3DAC1-57F7-495C-9600-A23DB93BED75}" destId="{7371ABFD-1B85-4DC1-8019-6FDDC0E88C64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225457-13A6-4E2A-A574-CBC0B4A55074}" type="doc">
      <dgm:prSet loTypeId="urn:microsoft.com/office/officeart/2005/8/layout/target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63DBCC-20DF-4165-B00F-754C9D6A2E18}">
      <dgm:prSet/>
      <dgm:spPr/>
      <dgm:t>
        <a:bodyPr/>
        <a:lstStyle/>
        <a:p>
          <a:pPr rtl="0"/>
          <a:r>
            <a:rPr lang="en-US" dirty="0" smtClean="0"/>
            <a:t>Once president, Adams hired Henry Clay to be his Sec. of State.</a:t>
          </a:r>
          <a:endParaRPr lang="en-US" dirty="0"/>
        </a:p>
      </dgm:t>
    </dgm:pt>
    <dgm:pt modelId="{FFAC3E86-AD09-447C-80BC-A2FA38475F6F}" type="parTrans" cxnId="{50A41DD3-A47A-44B8-B254-311B4BFF67C6}">
      <dgm:prSet/>
      <dgm:spPr/>
      <dgm:t>
        <a:bodyPr/>
        <a:lstStyle/>
        <a:p>
          <a:endParaRPr lang="en-US"/>
        </a:p>
      </dgm:t>
    </dgm:pt>
    <dgm:pt modelId="{FB63D39C-4DCE-41FC-9A70-C7240D3EA681}" type="sibTrans" cxnId="{50A41DD3-A47A-44B8-B254-311B4BFF67C6}">
      <dgm:prSet/>
      <dgm:spPr/>
      <dgm:t>
        <a:bodyPr/>
        <a:lstStyle/>
        <a:p>
          <a:endParaRPr lang="en-US"/>
        </a:p>
      </dgm:t>
    </dgm:pt>
    <dgm:pt modelId="{9D0CDDBE-A09B-44D7-B9B7-5513B51CB986}">
      <dgm:prSet/>
      <dgm:spPr/>
      <dgm:t>
        <a:bodyPr/>
        <a:lstStyle/>
        <a:p>
          <a:pPr rtl="0"/>
          <a:r>
            <a:rPr lang="en-US" dirty="0" smtClean="0"/>
            <a:t>Many assumed Clay sold his influence to Adams so he could be secretary of state (increases his chance of being president)</a:t>
          </a:r>
          <a:endParaRPr lang="en-US" dirty="0"/>
        </a:p>
      </dgm:t>
    </dgm:pt>
    <dgm:pt modelId="{F0B2F7B4-50E8-4020-BD00-6C4F08090465}" type="parTrans" cxnId="{5023E578-B949-4376-BB81-8348519496F1}">
      <dgm:prSet/>
      <dgm:spPr/>
      <dgm:t>
        <a:bodyPr/>
        <a:lstStyle/>
        <a:p>
          <a:endParaRPr lang="en-US"/>
        </a:p>
      </dgm:t>
    </dgm:pt>
    <dgm:pt modelId="{63F4B437-D144-4127-92F9-72A0B8043E94}" type="sibTrans" cxnId="{5023E578-B949-4376-BB81-8348519496F1}">
      <dgm:prSet/>
      <dgm:spPr/>
      <dgm:t>
        <a:bodyPr/>
        <a:lstStyle/>
        <a:p>
          <a:endParaRPr lang="en-US"/>
        </a:p>
      </dgm:t>
    </dgm:pt>
    <dgm:pt modelId="{0FD4F31F-9D7A-43C1-B0EE-E41C63F3A87D}">
      <dgm:prSet/>
      <dgm:spPr/>
      <dgm:t>
        <a:bodyPr/>
        <a:lstStyle/>
        <a:p>
          <a:pPr rtl="0"/>
          <a:r>
            <a:rPr lang="en-US" dirty="0" smtClean="0"/>
            <a:t>Jackson accused the two of a “Corrupt Bargain”</a:t>
          </a:r>
          <a:endParaRPr lang="en-US" dirty="0"/>
        </a:p>
      </dgm:t>
    </dgm:pt>
    <dgm:pt modelId="{EFD4AF2A-6424-4BA5-A7BA-E3E6CE821CBC}" type="parTrans" cxnId="{1209BA67-C92A-48B9-A62A-E68E0D6A0109}">
      <dgm:prSet/>
      <dgm:spPr/>
      <dgm:t>
        <a:bodyPr/>
        <a:lstStyle/>
        <a:p>
          <a:endParaRPr lang="en-US"/>
        </a:p>
      </dgm:t>
    </dgm:pt>
    <dgm:pt modelId="{D609AEFD-01B4-4B3F-8293-2AA7B6095FFE}" type="sibTrans" cxnId="{1209BA67-C92A-48B9-A62A-E68E0D6A0109}">
      <dgm:prSet/>
      <dgm:spPr/>
      <dgm:t>
        <a:bodyPr/>
        <a:lstStyle/>
        <a:p>
          <a:endParaRPr lang="en-US"/>
        </a:p>
      </dgm:t>
    </dgm:pt>
    <dgm:pt modelId="{4F1F3EC8-570F-4B1C-8E65-B8F5FEC87662}">
      <dgm:prSet/>
      <dgm:spPr/>
      <dgm:t>
        <a:bodyPr/>
        <a:lstStyle/>
        <a:p>
          <a:pPr rtl="0"/>
          <a:r>
            <a:rPr lang="en-US" smtClean="0"/>
            <a:t>Jackson spent the next four years preparing for the next election.</a:t>
          </a:r>
          <a:endParaRPr lang="en-US"/>
        </a:p>
      </dgm:t>
    </dgm:pt>
    <dgm:pt modelId="{CAE6C174-817A-4814-B74D-EE0312E1CFB6}" type="parTrans" cxnId="{EC8799CB-2629-4B00-A66E-F4B0EEDAA63A}">
      <dgm:prSet/>
      <dgm:spPr/>
      <dgm:t>
        <a:bodyPr/>
        <a:lstStyle/>
        <a:p>
          <a:endParaRPr lang="en-US"/>
        </a:p>
      </dgm:t>
    </dgm:pt>
    <dgm:pt modelId="{79CB8892-2513-4EC1-997F-CB777018ED60}" type="sibTrans" cxnId="{EC8799CB-2629-4B00-A66E-F4B0EEDAA63A}">
      <dgm:prSet/>
      <dgm:spPr/>
      <dgm:t>
        <a:bodyPr/>
        <a:lstStyle/>
        <a:p>
          <a:endParaRPr lang="en-US"/>
        </a:p>
      </dgm:t>
    </dgm:pt>
    <dgm:pt modelId="{F1179422-3DDE-4236-88D4-0E1F58628F63}" type="pres">
      <dgm:prSet presAssocID="{D0225457-13A6-4E2A-A574-CBC0B4A5507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524EC0-E9BC-48E0-BC78-9ABB63EB3930}" type="pres">
      <dgm:prSet presAssocID="{D0225457-13A6-4E2A-A574-CBC0B4A55074}" presName="outerBox" presStyleCnt="0"/>
      <dgm:spPr/>
    </dgm:pt>
    <dgm:pt modelId="{8C3AC5CD-3E80-4427-B569-348240403767}" type="pres">
      <dgm:prSet presAssocID="{D0225457-13A6-4E2A-A574-CBC0B4A55074}" presName="outerBoxParent" presStyleLbl="node1" presStyleIdx="0" presStyleCnt="3"/>
      <dgm:spPr/>
      <dgm:t>
        <a:bodyPr/>
        <a:lstStyle/>
        <a:p>
          <a:endParaRPr lang="en-US"/>
        </a:p>
      </dgm:t>
    </dgm:pt>
    <dgm:pt modelId="{3A881B38-74FE-44C7-BD1E-73ED9B18033E}" type="pres">
      <dgm:prSet presAssocID="{D0225457-13A6-4E2A-A574-CBC0B4A55074}" presName="outerBoxChildren" presStyleCnt="0"/>
      <dgm:spPr/>
    </dgm:pt>
    <dgm:pt modelId="{4E2A747A-EE37-4C86-8961-6655541A4FEA}" type="pres">
      <dgm:prSet presAssocID="{D0225457-13A6-4E2A-A574-CBC0B4A55074}" presName="middleBox" presStyleCnt="0"/>
      <dgm:spPr/>
    </dgm:pt>
    <dgm:pt modelId="{10757151-E5B9-4098-BE93-6D0E4058F1E5}" type="pres">
      <dgm:prSet presAssocID="{D0225457-13A6-4E2A-A574-CBC0B4A55074}" presName="middleBoxParent" presStyleLbl="node1" presStyleIdx="1" presStyleCnt="3" custLinFactNeighborX="-135" custLinFactNeighborY="-5208"/>
      <dgm:spPr/>
      <dgm:t>
        <a:bodyPr/>
        <a:lstStyle/>
        <a:p>
          <a:endParaRPr lang="en-US"/>
        </a:p>
      </dgm:t>
    </dgm:pt>
    <dgm:pt modelId="{FC008184-A71C-4F6F-8672-9C1256D6058D}" type="pres">
      <dgm:prSet presAssocID="{D0225457-13A6-4E2A-A574-CBC0B4A55074}" presName="middleBoxChildren" presStyleCnt="0"/>
      <dgm:spPr/>
    </dgm:pt>
    <dgm:pt modelId="{BD946288-B1E8-42F7-9BD5-2E382AA51F5D}" type="pres">
      <dgm:prSet presAssocID="{D0225457-13A6-4E2A-A574-CBC0B4A55074}" presName="centerBox" presStyleCnt="0"/>
      <dgm:spPr/>
    </dgm:pt>
    <dgm:pt modelId="{7E8FCDBF-D7D1-4880-9D98-FD2567E5E09D}" type="pres">
      <dgm:prSet presAssocID="{D0225457-13A6-4E2A-A574-CBC0B4A55074}" presName="centerBoxParent" presStyleLbl="node1" presStyleIdx="2" presStyleCnt="3" custLinFactNeighborX="-652" custLinFactNeighborY="-5298"/>
      <dgm:spPr/>
      <dgm:t>
        <a:bodyPr/>
        <a:lstStyle/>
        <a:p>
          <a:endParaRPr lang="en-US"/>
        </a:p>
      </dgm:t>
    </dgm:pt>
    <dgm:pt modelId="{F60D92BE-9BA8-4E70-B784-C4C62D652D5D}" type="pres">
      <dgm:prSet presAssocID="{D0225457-13A6-4E2A-A574-CBC0B4A55074}" presName="centerBoxChildren" presStyleCnt="0"/>
      <dgm:spPr/>
    </dgm:pt>
    <dgm:pt modelId="{2C9267EA-A3F7-4BB3-B014-8F9DB19EFE67}" type="pres">
      <dgm:prSet presAssocID="{4F1F3EC8-570F-4B1C-8E65-B8F5FEC87662}" presName="cChild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52590-CEB3-402D-9F70-7E1E388BF387}" type="presOf" srcId="{D0225457-13A6-4E2A-A574-CBC0B4A55074}" destId="{F1179422-3DDE-4236-88D4-0E1F58628F63}" srcOrd="0" destOrd="0" presId="urn:microsoft.com/office/officeart/2005/8/layout/target2"/>
    <dgm:cxn modelId="{1209BA67-C92A-48B9-A62A-E68E0D6A0109}" srcId="{D0225457-13A6-4E2A-A574-CBC0B4A55074}" destId="{0FD4F31F-9D7A-43C1-B0EE-E41C63F3A87D}" srcOrd="2" destOrd="0" parTransId="{EFD4AF2A-6424-4BA5-A7BA-E3E6CE821CBC}" sibTransId="{D609AEFD-01B4-4B3F-8293-2AA7B6095FFE}"/>
    <dgm:cxn modelId="{C861212A-B510-4010-8339-72D1CE1CAE60}" type="presOf" srcId="{E563DBCC-20DF-4165-B00F-754C9D6A2E18}" destId="{8C3AC5CD-3E80-4427-B569-348240403767}" srcOrd="0" destOrd="0" presId="urn:microsoft.com/office/officeart/2005/8/layout/target2"/>
    <dgm:cxn modelId="{EC8799CB-2629-4B00-A66E-F4B0EEDAA63A}" srcId="{0FD4F31F-9D7A-43C1-B0EE-E41C63F3A87D}" destId="{4F1F3EC8-570F-4B1C-8E65-B8F5FEC87662}" srcOrd="0" destOrd="0" parTransId="{CAE6C174-817A-4814-B74D-EE0312E1CFB6}" sibTransId="{79CB8892-2513-4EC1-997F-CB777018ED60}"/>
    <dgm:cxn modelId="{5023E578-B949-4376-BB81-8348519496F1}" srcId="{D0225457-13A6-4E2A-A574-CBC0B4A55074}" destId="{9D0CDDBE-A09B-44D7-B9B7-5513B51CB986}" srcOrd="1" destOrd="0" parTransId="{F0B2F7B4-50E8-4020-BD00-6C4F08090465}" sibTransId="{63F4B437-D144-4127-92F9-72A0B8043E94}"/>
    <dgm:cxn modelId="{4EA43AC7-51D9-4237-9436-2765A6FD9553}" type="presOf" srcId="{0FD4F31F-9D7A-43C1-B0EE-E41C63F3A87D}" destId="{7E8FCDBF-D7D1-4880-9D98-FD2567E5E09D}" srcOrd="0" destOrd="0" presId="urn:microsoft.com/office/officeart/2005/8/layout/target2"/>
    <dgm:cxn modelId="{82A2B942-55E7-422A-BB31-EB78B1C7B7E3}" type="presOf" srcId="{9D0CDDBE-A09B-44D7-B9B7-5513B51CB986}" destId="{10757151-E5B9-4098-BE93-6D0E4058F1E5}" srcOrd="0" destOrd="0" presId="urn:microsoft.com/office/officeart/2005/8/layout/target2"/>
    <dgm:cxn modelId="{50A41DD3-A47A-44B8-B254-311B4BFF67C6}" srcId="{D0225457-13A6-4E2A-A574-CBC0B4A55074}" destId="{E563DBCC-20DF-4165-B00F-754C9D6A2E18}" srcOrd="0" destOrd="0" parTransId="{FFAC3E86-AD09-447C-80BC-A2FA38475F6F}" sibTransId="{FB63D39C-4DCE-41FC-9A70-C7240D3EA681}"/>
    <dgm:cxn modelId="{DB5FD929-BFFF-4A0D-AE3A-B63C82C493D2}" type="presOf" srcId="{4F1F3EC8-570F-4B1C-8E65-B8F5FEC87662}" destId="{2C9267EA-A3F7-4BB3-B014-8F9DB19EFE67}" srcOrd="0" destOrd="0" presId="urn:microsoft.com/office/officeart/2005/8/layout/target2"/>
    <dgm:cxn modelId="{D40C6EB3-FDB3-42E8-A276-AD68060560CE}" type="presParOf" srcId="{F1179422-3DDE-4236-88D4-0E1F58628F63}" destId="{49524EC0-E9BC-48E0-BC78-9ABB63EB3930}" srcOrd="0" destOrd="0" presId="urn:microsoft.com/office/officeart/2005/8/layout/target2"/>
    <dgm:cxn modelId="{FC624679-B70B-4695-A2AA-FEB01CA7BA3A}" type="presParOf" srcId="{49524EC0-E9BC-48E0-BC78-9ABB63EB3930}" destId="{8C3AC5CD-3E80-4427-B569-348240403767}" srcOrd="0" destOrd="0" presId="urn:microsoft.com/office/officeart/2005/8/layout/target2"/>
    <dgm:cxn modelId="{FADA6196-9C64-4FDF-AA30-C458B688ECB1}" type="presParOf" srcId="{49524EC0-E9BC-48E0-BC78-9ABB63EB3930}" destId="{3A881B38-74FE-44C7-BD1E-73ED9B18033E}" srcOrd="1" destOrd="0" presId="urn:microsoft.com/office/officeart/2005/8/layout/target2"/>
    <dgm:cxn modelId="{81B4A354-465C-44A2-9E02-EF88B16EF990}" type="presParOf" srcId="{F1179422-3DDE-4236-88D4-0E1F58628F63}" destId="{4E2A747A-EE37-4C86-8961-6655541A4FEA}" srcOrd="1" destOrd="0" presId="urn:microsoft.com/office/officeart/2005/8/layout/target2"/>
    <dgm:cxn modelId="{E3B8483E-AF96-4E6E-83B6-FFD480558A64}" type="presParOf" srcId="{4E2A747A-EE37-4C86-8961-6655541A4FEA}" destId="{10757151-E5B9-4098-BE93-6D0E4058F1E5}" srcOrd="0" destOrd="0" presId="urn:microsoft.com/office/officeart/2005/8/layout/target2"/>
    <dgm:cxn modelId="{32888469-93C5-4596-A31E-2C5686A5C175}" type="presParOf" srcId="{4E2A747A-EE37-4C86-8961-6655541A4FEA}" destId="{FC008184-A71C-4F6F-8672-9C1256D6058D}" srcOrd="1" destOrd="0" presId="urn:microsoft.com/office/officeart/2005/8/layout/target2"/>
    <dgm:cxn modelId="{DC7D6062-CF08-4DCB-80CB-E7A3C88EA49A}" type="presParOf" srcId="{F1179422-3DDE-4236-88D4-0E1F58628F63}" destId="{BD946288-B1E8-42F7-9BD5-2E382AA51F5D}" srcOrd="2" destOrd="0" presId="urn:microsoft.com/office/officeart/2005/8/layout/target2"/>
    <dgm:cxn modelId="{9BF82CD0-7F22-48EA-B200-0D1FFB714166}" type="presParOf" srcId="{BD946288-B1E8-42F7-9BD5-2E382AA51F5D}" destId="{7E8FCDBF-D7D1-4880-9D98-FD2567E5E09D}" srcOrd="0" destOrd="0" presId="urn:microsoft.com/office/officeart/2005/8/layout/target2"/>
    <dgm:cxn modelId="{8ACE9DA7-3921-48AF-A94F-1928BFE92EA9}" type="presParOf" srcId="{BD946288-B1E8-42F7-9BD5-2E382AA51F5D}" destId="{F60D92BE-9BA8-4E70-B784-C4C62D652D5D}" srcOrd="1" destOrd="0" presId="urn:microsoft.com/office/officeart/2005/8/layout/target2"/>
    <dgm:cxn modelId="{ADB1EA30-D262-4F67-B2B2-7C6E1EC16E9D}" type="presParOf" srcId="{F60D92BE-9BA8-4E70-B784-C4C62D652D5D}" destId="{2C9267EA-A3F7-4BB3-B014-8F9DB19EFE67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1BD00C-293E-4AB0-8532-4B1CA130277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03E60-32DF-4237-8F99-D29D6A4D8E6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Change 1</a:t>
          </a:r>
          <a:endParaRPr lang="en-US" dirty="0"/>
        </a:p>
      </dgm:t>
    </dgm:pt>
    <dgm:pt modelId="{2F7BEF83-18ED-4D6C-9ECC-7460AE470330}" type="parTrans" cxnId="{3DBC72BF-93CF-447F-A7CC-A3606724B1E4}">
      <dgm:prSet/>
      <dgm:spPr/>
      <dgm:t>
        <a:bodyPr/>
        <a:lstStyle/>
        <a:p>
          <a:endParaRPr lang="en-US"/>
        </a:p>
      </dgm:t>
    </dgm:pt>
    <dgm:pt modelId="{A6AB944D-ABB9-40A3-8060-0EC9A3305B21}" type="sibTrans" cxnId="{3DBC72BF-93CF-447F-A7CC-A3606724B1E4}">
      <dgm:prSet/>
      <dgm:spPr/>
      <dgm:t>
        <a:bodyPr/>
        <a:lstStyle/>
        <a:p>
          <a:endParaRPr lang="en-US"/>
        </a:p>
      </dgm:t>
    </dgm:pt>
    <dgm:pt modelId="{153A4B0E-4A79-4BB3-AF95-394683BB4EDC}">
      <dgm:prSet phldrT="[Text]"/>
      <dgm:spPr/>
      <dgm:t>
        <a:bodyPr/>
        <a:lstStyle/>
        <a:p>
          <a:r>
            <a:rPr lang="en-US" dirty="0" smtClean="0"/>
            <a:t>Many states changed their land ownership law in order to vote.</a:t>
          </a:r>
          <a:endParaRPr lang="en-US" dirty="0"/>
        </a:p>
      </dgm:t>
    </dgm:pt>
    <dgm:pt modelId="{D75B4FC5-BEAA-4AF1-B39C-27561F8A82BF}" type="parTrans" cxnId="{9BDC9290-17EF-47A7-A37C-71EDBA34426D}">
      <dgm:prSet/>
      <dgm:spPr/>
      <dgm:t>
        <a:bodyPr/>
        <a:lstStyle/>
        <a:p>
          <a:endParaRPr lang="en-US"/>
        </a:p>
      </dgm:t>
    </dgm:pt>
    <dgm:pt modelId="{91AE9E3E-252D-4603-84DD-AC562F026CBB}" type="sibTrans" cxnId="{9BDC9290-17EF-47A7-A37C-71EDBA34426D}">
      <dgm:prSet/>
      <dgm:spPr/>
      <dgm:t>
        <a:bodyPr/>
        <a:lstStyle/>
        <a:p>
          <a:endParaRPr lang="en-US"/>
        </a:p>
      </dgm:t>
    </dgm:pt>
    <dgm:pt modelId="{1355455E-3D43-42C1-AF28-5D4CB944CF0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Change 2</a:t>
          </a:r>
          <a:endParaRPr lang="en-US" dirty="0"/>
        </a:p>
      </dgm:t>
    </dgm:pt>
    <dgm:pt modelId="{8E66195B-447B-42AC-9271-E7B9616F09CE}" type="parTrans" cxnId="{100131D2-CCDD-44C7-82DA-617ED8FF7B7C}">
      <dgm:prSet/>
      <dgm:spPr/>
      <dgm:t>
        <a:bodyPr/>
        <a:lstStyle/>
        <a:p>
          <a:endParaRPr lang="en-US"/>
        </a:p>
      </dgm:t>
    </dgm:pt>
    <dgm:pt modelId="{C79DB947-2E50-40EF-8D8E-D5287531142A}" type="sibTrans" cxnId="{100131D2-CCDD-44C7-82DA-617ED8FF7B7C}">
      <dgm:prSet/>
      <dgm:spPr/>
      <dgm:t>
        <a:bodyPr/>
        <a:lstStyle/>
        <a:p>
          <a:endParaRPr lang="en-US"/>
        </a:p>
      </dgm:t>
    </dgm:pt>
    <dgm:pt modelId="{5EFD8337-1006-452B-B40D-9E9E52E28DAE}">
      <dgm:prSet phldrT="[Text]"/>
      <dgm:spPr/>
      <dgm:t>
        <a:bodyPr/>
        <a:lstStyle/>
        <a:p>
          <a:r>
            <a:rPr lang="en-US" dirty="0" smtClean="0"/>
            <a:t>Ended many restrictions on voting i.e... </a:t>
          </a:r>
        </a:p>
        <a:p>
          <a:r>
            <a:rPr lang="en-US" dirty="0" smtClean="0"/>
            <a:t>Poll tax</a:t>
          </a:r>
        </a:p>
        <a:p>
          <a:r>
            <a:rPr lang="en-US" dirty="0" smtClean="0"/>
            <a:t>Literacy test </a:t>
          </a:r>
          <a:endParaRPr lang="en-US" dirty="0"/>
        </a:p>
      </dgm:t>
    </dgm:pt>
    <dgm:pt modelId="{07092A1B-E157-418D-88C2-61BE91A59BC7}" type="parTrans" cxnId="{BAC60496-4055-41C0-8791-BBEF56E7E227}">
      <dgm:prSet/>
      <dgm:spPr/>
      <dgm:t>
        <a:bodyPr/>
        <a:lstStyle/>
        <a:p>
          <a:endParaRPr lang="en-US"/>
        </a:p>
      </dgm:t>
    </dgm:pt>
    <dgm:pt modelId="{9F202858-0993-4561-B888-AA3BFC949F48}" type="sibTrans" cxnId="{BAC60496-4055-41C0-8791-BBEF56E7E227}">
      <dgm:prSet/>
      <dgm:spPr/>
      <dgm:t>
        <a:bodyPr/>
        <a:lstStyle/>
        <a:p>
          <a:endParaRPr lang="en-US"/>
        </a:p>
      </dgm:t>
    </dgm:pt>
    <dgm:pt modelId="{E3F4D7F6-A63A-426E-B61F-015A8BD25BF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Change 3</a:t>
          </a:r>
          <a:endParaRPr lang="en-US" dirty="0"/>
        </a:p>
      </dgm:t>
    </dgm:pt>
    <dgm:pt modelId="{2B769CBB-1CA4-48A2-97DD-22859A2E741F}" type="parTrans" cxnId="{06F59F41-960C-4690-8C3E-AEF585AF5DCF}">
      <dgm:prSet/>
      <dgm:spPr/>
      <dgm:t>
        <a:bodyPr/>
        <a:lstStyle/>
        <a:p>
          <a:endParaRPr lang="en-US"/>
        </a:p>
      </dgm:t>
    </dgm:pt>
    <dgm:pt modelId="{FF1C4D57-ABD0-4AEA-9254-C250B0BDBE33}" type="sibTrans" cxnId="{06F59F41-960C-4690-8C3E-AEF585AF5DCF}">
      <dgm:prSet/>
      <dgm:spPr/>
      <dgm:t>
        <a:bodyPr/>
        <a:lstStyle/>
        <a:p>
          <a:endParaRPr lang="en-US"/>
        </a:p>
      </dgm:t>
    </dgm:pt>
    <dgm:pt modelId="{4C6F9634-FEDA-45D0-9865-22737E0E1DFB}">
      <dgm:prSet phldrT="[Text]"/>
      <dgm:spPr/>
      <dgm:t>
        <a:bodyPr/>
        <a:lstStyle/>
        <a:p>
          <a:r>
            <a:rPr lang="en-US" dirty="0" smtClean="0"/>
            <a:t>Created nominating convention to select presidential candidates.  Now average citizens could have a voice. </a:t>
          </a:r>
          <a:endParaRPr lang="en-US" dirty="0"/>
        </a:p>
      </dgm:t>
    </dgm:pt>
    <dgm:pt modelId="{FE2B1A78-A6E2-48E4-8219-616EE9CBDE17}" type="parTrans" cxnId="{365B307D-7BCF-4945-9137-5638D3AD96CC}">
      <dgm:prSet/>
      <dgm:spPr/>
      <dgm:t>
        <a:bodyPr/>
        <a:lstStyle/>
        <a:p>
          <a:endParaRPr lang="en-US"/>
        </a:p>
      </dgm:t>
    </dgm:pt>
    <dgm:pt modelId="{3C507B42-0E99-422C-AA4B-A554B99B3F6B}" type="sibTrans" cxnId="{365B307D-7BCF-4945-9137-5638D3AD96CC}">
      <dgm:prSet/>
      <dgm:spPr/>
      <dgm:t>
        <a:bodyPr/>
        <a:lstStyle/>
        <a:p>
          <a:endParaRPr lang="en-US"/>
        </a:p>
      </dgm:t>
    </dgm:pt>
    <dgm:pt modelId="{1DB33A79-3DE2-4E55-9685-8109EBAFA74E}" type="pres">
      <dgm:prSet presAssocID="{7C1BD00C-293E-4AB0-8532-4B1CA13027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D2CE3-C954-4612-A99C-057AEE75D2F6}" type="pres">
      <dgm:prSet presAssocID="{BB803E60-32DF-4237-8F99-D29D6A4D8E60}" presName="compositeNode" presStyleCnt="0">
        <dgm:presLayoutVars>
          <dgm:bulletEnabled val="1"/>
        </dgm:presLayoutVars>
      </dgm:prSet>
      <dgm:spPr/>
    </dgm:pt>
    <dgm:pt modelId="{07F9704E-3416-494E-8E4C-D88B13355F27}" type="pres">
      <dgm:prSet presAssocID="{BB803E60-32DF-4237-8F99-D29D6A4D8E60}" presName="bgRect" presStyleLbl="node1" presStyleIdx="0" presStyleCnt="3"/>
      <dgm:spPr/>
      <dgm:t>
        <a:bodyPr/>
        <a:lstStyle/>
        <a:p>
          <a:endParaRPr lang="en-US"/>
        </a:p>
      </dgm:t>
    </dgm:pt>
    <dgm:pt modelId="{2F13DAED-3DEE-4CEB-B02A-FD267E09F3D3}" type="pres">
      <dgm:prSet presAssocID="{BB803E60-32DF-4237-8F99-D29D6A4D8E6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0E449-7EC8-42AD-B2DA-A69DE27C11BF}" type="pres">
      <dgm:prSet presAssocID="{BB803E60-32DF-4237-8F99-D29D6A4D8E6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C5129-725F-4D05-824F-C0AFED926C4B}" type="pres">
      <dgm:prSet presAssocID="{A6AB944D-ABB9-40A3-8060-0EC9A3305B21}" presName="hSp" presStyleCnt="0"/>
      <dgm:spPr/>
    </dgm:pt>
    <dgm:pt modelId="{CFED1722-3182-4A95-A728-7E828AD3BDA8}" type="pres">
      <dgm:prSet presAssocID="{A6AB944D-ABB9-40A3-8060-0EC9A3305B21}" presName="vProcSp" presStyleCnt="0"/>
      <dgm:spPr/>
    </dgm:pt>
    <dgm:pt modelId="{50B42B26-E7F4-4007-85F9-7F4C74545F3F}" type="pres">
      <dgm:prSet presAssocID="{A6AB944D-ABB9-40A3-8060-0EC9A3305B21}" presName="vSp1" presStyleCnt="0"/>
      <dgm:spPr/>
    </dgm:pt>
    <dgm:pt modelId="{CE1FD1C8-EA37-4E27-BB1B-38C9CD69EACB}" type="pres">
      <dgm:prSet presAssocID="{A6AB944D-ABB9-40A3-8060-0EC9A3305B21}" presName="simulatedConn" presStyleLbl="solidFgAcc1" presStyleIdx="0" presStyleCnt="2"/>
      <dgm:spPr/>
    </dgm:pt>
    <dgm:pt modelId="{307FD82B-6D0E-4120-AD26-AA37293CC2CB}" type="pres">
      <dgm:prSet presAssocID="{A6AB944D-ABB9-40A3-8060-0EC9A3305B21}" presName="vSp2" presStyleCnt="0"/>
      <dgm:spPr/>
    </dgm:pt>
    <dgm:pt modelId="{FAA30369-0F06-4B97-9899-5249168455A4}" type="pres">
      <dgm:prSet presAssocID="{A6AB944D-ABB9-40A3-8060-0EC9A3305B21}" presName="sibTrans" presStyleCnt="0"/>
      <dgm:spPr/>
    </dgm:pt>
    <dgm:pt modelId="{AF4A4DE5-0B2D-4E4B-8BC1-F676EFF4CF29}" type="pres">
      <dgm:prSet presAssocID="{1355455E-3D43-42C1-AF28-5D4CB944CF01}" presName="compositeNode" presStyleCnt="0">
        <dgm:presLayoutVars>
          <dgm:bulletEnabled val="1"/>
        </dgm:presLayoutVars>
      </dgm:prSet>
      <dgm:spPr/>
    </dgm:pt>
    <dgm:pt modelId="{B8FF1827-46E6-40DB-91B7-8F8106D3C17F}" type="pres">
      <dgm:prSet presAssocID="{1355455E-3D43-42C1-AF28-5D4CB944CF01}" presName="bgRect" presStyleLbl="node1" presStyleIdx="1" presStyleCnt="3"/>
      <dgm:spPr/>
      <dgm:t>
        <a:bodyPr/>
        <a:lstStyle/>
        <a:p>
          <a:endParaRPr lang="en-US"/>
        </a:p>
      </dgm:t>
    </dgm:pt>
    <dgm:pt modelId="{7F43AACD-B938-4AF7-863E-BACAC075682A}" type="pres">
      <dgm:prSet presAssocID="{1355455E-3D43-42C1-AF28-5D4CB944CF0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5420C-087A-4818-BFA2-81AC2E6DBFD4}" type="pres">
      <dgm:prSet presAssocID="{1355455E-3D43-42C1-AF28-5D4CB944CF0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8D82B-06A0-47C4-AE39-9B84620C69AB}" type="pres">
      <dgm:prSet presAssocID="{C79DB947-2E50-40EF-8D8E-D5287531142A}" presName="hSp" presStyleCnt="0"/>
      <dgm:spPr/>
    </dgm:pt>
    <dgm:pt modelId="{A5C4B7B8-7A90-4258-8BBA-8F57721721C5}" type="pres">
      <dgm:prSet presAssocID="{C79DB947-2E50-40EF-8D8E-D5287531142A}" presName="vProcSp" presStyleCnt="0"/>
      <dgm:spPr/>
    </dgm:pt>
    <dgm:pt modelId="{21DEE005-DC36-4531-8079-D8B7582A52AA}" type="pres">
      <dgm:prSet presAssocID="{C79DB947-2E50-40EF-8D8E-D5287531142A}" presName="vSp1" presStyleCnt="0"/>
      <dgm:spPr/>
    </dgm:pt>
    <dgm:pt modelId="{2562E93D-A4FA-4FC3-8259-EE81121C78B9}" type="pres">
      <dgm:prSet presAssocID="{C79DB947-2E50-40EF-8D8E-D5287531142A}" presName="simulatedConn" presStyleLbl="solidFgAcc1" presStyleIdx="1" presStyleCnt="2"/>
      <dgm:spPr/>
    </dgm:pt>
    <dgm:pt modelId="{926CD115-8F41-496E-9497-2752487D0267}" type="pres">
      <dgm:prSet presAssocID="{C79DB947-2E50-40EF-8D8E-D5287531142A}" presName="vSp2" presStyleCnt="0"/>
      <dgm:spPr/>
    </dgm:pt>
    <dgm:pt modelId="{3E068106-C082-4D39-A738-2CBD5806D93B}" type="pres">
      <dgm:prSet presAssocID="{C79DB947-2E50-40EF-8D8E-D5287531142A}" presName="sibTrans" presStyleCnt="0"/>
      <dgm:spPr/>
    </dgm:pt>
    <dgm:pt modelId="{CE1CAA28-4F98-4847-B990-CFCEAFEF2096}" type="pres">
      <dgm:prSet presAssocID="{E3F4D7F6-A63A-426E-B61F-015A8BD25BF5}" presName="compositeNode" presStyleCnt="0">
        <dgm:presLayoutVars>
          <dgm:bulletEnabled val="1"/>
        </dgm:presLayoutVars>
      </dgm:prSet>
      <dgm:spPr/>
    </dgm:pt>
    <dgm:pt modelId="{7D2E20BB-34E2-45B4-A327-0B00FDAE33D9}" type="pres">
      <dgm:prSet presAssocID="{E3F4D7F6-A63A-426E-B61F-015A8BD25BF5}" presName="bgRect" presStyleLbl="node1" presStyleIdx="2" presStyleCnt="3"/>
      <dgm:spPr/>
      <dgm:t>
        <a:bodyPr/>
        <a:lstStyle/>
        <a:p>
          <a:endParaRPr lang="en-US"/>
        </a:p>
      </dgm:t>
    </dgm:pt>
    <dgm:pt modelId="{514DAF93-08FF-4A06-9AEF-EEF40D3A8311}" type="pres">
      <dgm:prSet presAssocID="{E3F4D7F6-A63A-426E-B61F-015A8BD25BF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FB98E-0199-49BE-A09D-C51550189C24}" type="pres">
      <dgm:prSet presAssocID="{E3F4D7F6-A63A-426E-B61F-015A8BD25BF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1B327-3979-4A14-854A-BBF7A6CB2128}" type="presOf" srcId="{E3F4D7F6-A63A-426E-B61F-015A8BD25BF5}" destId="{7D2E20BB-34E2-45B4-A327-0B00FDAE33D9}" srcOrd="0" destOrd="0" presId="urn:microsoft.com/office/officeart/2005/8/layout/hProcess7"/>
    <dgm:cxn modelId="{36BB9EAB-2708-43C7-BDBA-CF636DB9E0AC}" type="presOf" srcId="{BB803E60-32DF-4237-8F99-D29D6A4D8E60}" destId="{2F13DAED-3DEE-4CEB-B02A-FD267E09F3D3}" srcOrd="1" destOrd="0" presId="urn:microsoft.com/office/officeart/2005/8/layout/hProcess7"/>
    <dgm:cxn modelId="{EDD0B16F-DE54-4093-89D1-DC2DBF3C70BE}" type="presOf" srcId="{1355455E-3D43-42C1-AF28-5D4CB944CF01}" destId="{B8FF1827-46E6-40DB-91B7-8F8106D3C17F}" srcOrd="0" destOrd="0" presId="urn:microsoft.com/office/officeart/2005/8/layout/hProcess7"/>
    <dgm:cxn modelId="{65B02613-9541-45F4-850A-A031E0E53D96}" type="presOf" srcId="{BB803E60-32DF-4237-8F99-D29D6A4D8E60}" destId="{07F9704E-3416-494E-8E4C-D88B13355F27}" srcOrd="0" destOrd="0" presId="urn:microsoft.com/office/officeart/2005/8/layout/hProcess7"/>
    <dgm:cxn modelId="{9BDC9290-17EF-47A7-A37C-71EDBA34426D}" srcId="{BB803E60-32DF-4237-8F99-D29D6A4D8E60}" destId="{153A4B0E-4A79-4BB3-AF95-394683BB4EDC}" srcOrd="0" destOrd="0" parTransId="{D75B4FC5-BEAA-4AF1-B39C-27561F8A82BF}" sibTransId="{91AE9E3E-252D-4603-84DD-AC562F026CBB}"/>
    <dgm:cxn modelId="{06F59F41-960C-4690-8C3E-AEF585AF5DCF}" srcId="{7C1BD00C-293E-4AB0-8532-4B1CA130277C}" destId="{E3F4D7F6-A63A-426E-B61F-015A8BD25BF5}" srcOrd="2" destOrd="0" parTransId="{2B769CBB-1CA4-48A2-97DD-22859A2E741F}" sibTransId="{FF1C4D57-ABD0-4AEA-9254-C250B0BDBE33}"/>
    <dgm:cxn modelId="{3DBC72BF-93CF-447F-A7CC-A3606724B1E4}" srcId="{7C1BD00C-293E-4AB0-8532-4B1CA130277C}" destId="{BB803E60-32DF-4237-8F99-D29D6A4D8E60}" srcOrd="0" destOrd="0" parTransId="{2F7BEF83-18ED-4D6C-9ECC-7460AE470330}" sibTransId="{A6AB944D-ABB9-40A3-8060-0EC9A3305B21}"/>
    <dgm:cxn modelId="{0755E832-79E2-41CF-AB9A-A4AC6F656A79}" type="presOf" srcId="{4C6F9634-FEDA-45D0-9865-22737E0E1DFB}" destId="{4C7FB98E-0199-49BE-A09D-C51550189C24}" srcOrd="0" destOrd="0" presId="urn:microsoft.com/office/officeart/2005/8/layout/hProcess7"/>
    <dgm:cxn modelId="{4520723B-2F09-4993-A00C-781B5D259FF6}" type="presOf" srcId="{153A4B0E-4A79-4BB3-AF95-394683BB4EDC}" destId="{25E0E449-7EC8-42AD-B2DA-A69DE27C11BF}" srcOrd="0" destOrd="0" presId="urn:microsoft.com/office/officeart/2005/8/layout/hProcess7"/>
    <dgm:cxn modelId="{100131D2-CCDD-44C7-82DA-617ED8FF7B7C}" srcId="{7C1BD00C-293E-4AB0-8532-4B1CA130277C}" destId="{1355455E-3D43-42C1-AF28-5D4CB944CF01}" srcOrd="1" destOrd="0" parTransId="{8E66195B-447B-42AC-9271-E7B9616F09CE}" sibTransId="{C79DB947-2E50-40EF-8D8E-D5287531142A}"/>
    <dgm:cxn modelId="{E0A576EE-6BBC-4348-933A-D59F8451A602}" type="presOf" srcId="{7C1BD00C-293E-4AB0-8532-4B1CA130277C}" destId="{1DB33A79-3DE2-4E55-9685-8109EBAFA74E}" srcOrd="0" destOrd="0" presId="urn:microsoft.com/office/officeart/2005/8/layout/hProcess7"/>
    <dgm:cxn modelId="{FEF6BA59-42E8-4E23-9A46-E058577EFDB7}" type="presOf" srcId="{1355455E-3D43-42C1-AF28-5D4CB944CF01}" destId="{7F43AACD-B938-4AF7-863E-BACAC075682A}" srcOrd="1" destOrd="0" presId="urn:microsoft.com/office/officeart/2005/8/layout/hProcess7"/>
    <dgm:cxn modelId="{365B307D-7BCF-4945-9137-5638D3AD96CC}" srcId="{E3F4D7F6-A63A-426E-B61F-015A8BD25BF5}" destId="{4C6F9634-FEDA-45D0-9865-22737E0E1DFB}" srcOrd="0" destOrd="0" parTransId="{FE2B1A78-A6E2-48E4-8219-616EE9CBDE17}" sibTransId="{3C507B42-0E99-422C-AA4B-A554B99B3F6B}"/>
    <dgm:cxn modelId="{BAC60496-4055-41C0-8791-BBEF56E7E227}" srcId="{1355455E-3D43-42C1-AF28-5D4CB944CF01}" destId="{5EFD8337-1006-452B-B40D-9E9E52E28DAE}" srcOrd="0" destOrd="0" parTransId="{07092A1B-E157-418D-88C2-61BE91A59BC7}" sibTransId="{9F202858-0993-4561-B888-AA3BFC949F48}"/>
    <dgm:cxn modelId="{05EE5B73-FF9D-45A0-B1E3-85B78C454B93}" type="presOf" srcId="{5EFD8337-1006-452B-B40D-9E9E52E28DAE}" destId="{D285420C-087A-4818-BFA2-81AC2E6DBFD4}" srcOrd="0" destOrd="0" presId="urn:microsoft.com/office/officeart/2005/8/layout/hProcess7"/>
    <dgm:cxn modelId="{02B0FE03-ABBB-4D16-BF95-82FAAD9D273E}" type="presOf" srcId="{E3F4D7F6-A63A-426E-B61F-015A8BD25BF5}" destId="{514DAF93-08FF-4A06-9AEF-EEF40D3A8311}" srcOrd="1" destOrd="0" presId="urn:microsoft.com/office/officeart/2005/8/layout/hProcess7"/>
    <dgm:cxn modelId="{F7B12494-BCA4-485F-9CAB-5830BC4A20BD}" type="presParOf" srcId="{1DB33A79-3DE2-4E55-9685-8109EBAFA74E}" destId="{942D2CE3-C954-4612-A99C-057AEE75D2F6}" srcOrd="0" destOrd="0" presId="urn:microsoft.com/office/officeart/2005/8/layout/hProcess7"/>
    <dgm:cxn modelId="{003FC868-5B20-4C03-ABFE-8906E65700E3}" type="presParOf" srcId="{942D2CE3-C954-4612-A99C-057AEE75D2F6}" destId="{07F9704E-3416-494E-8E4C-D88B13355F27}" srcOrd="0" destOrd="0" presId="urn:microsoft.com/office/officeart/2005/8/layout/hProcess7"/>
    <dgm:cxn modelId="{C56C9922-D7DC-4291-B70B-63C3531A9E31}" type="presParOf" srcId="{942D2CE3-C954-4612-A99C-057AEE75D2F6}" destId="{2F13DAED-3DEE-4CEB-B02A-FD267E09F3D3}" srcOrd="1" destOrd="0" presId="urn:microsoft.com/office/officeart/2005/8/layout/hProcess7"/>
    <dgm:cxn modelId="{B32B4B13-BF12-49D7-BB7B-92CF7910A63F}" type="presParOf" srcId="{942D2CE3-C954-4612-A99C-057AEE75D2F6}" destId="{25E0E449-7EC8-42AD-B2DA-A69DE27C11BF}" srcOrd="2" destOrd="0" presId="urn:microsoft.com/office/officeart/2005/8/layout/hProcess7"/>
    <dgm:cxn modelId="{E4DC5DBB-D871-4201-B3B5-33F0C697F6A9}" type="presParOf" srcId="{1DB33A79-3DE2-4E55-9685-8109EBAFA74E}" destId="{67BC5129-725F-4D05-824F-C0AFED926C4B}" srcOrd="1" destOrd="0" presId="urn:microsoft.com/office/officeart/2005/8/layout/hProcess7"/>
    <dgm:cxn modelId="{ECFE84DB-8C88-4063-886C-4E4BBF2B90F8}" type="presParOf" srcId="{1DB33A79-3DE2-4E55-9685-8109EBAFA74E}" destId="{CFED1722-3182-4A95-A728-7E828AD3BDA8}" srcOrd="2" destOrd="0" presId="urn:microsoft.com/office/officeart/2005/8/layout/hProcess7"/>
    <dgm:cxn modelId="{03FEB212-D542-4AFE-9336-A2BFD6A8B086}" type="presParOf" srcId="{CFED1722-3182-4A95-A728-7E828AD3BDA8}" destId="{50B42B26-E7F4-4007-85F9-7F4C74545F3F}" srcOrd="0" destOrd="0" presId="urn:microsoft.com/office/officeart/2005/8/layout/hProcess7"/>
    <dgm:cxn modelId="{5DDC7809-B936-4F91-8A8A-F900794C0CB8}" type="presParOf" srcId="{CFED1722-3182-4A95-A728-7E828AD3BDA8}" destId="{CE1FD1C8-EA37-4E27-BB1B-38C9CD69EACB}" srcOrd="1" destOrd="0" presId="urn:microsoft.com/office/officeart/2005/8/layout/hProcess7"/>
    <dgm:cxn modelId="{ACA80DC8-F897-45D9-8334-D404BF9E7DC2}" type="presParOf" srcId="{CFED1722-3182-4A95-A728-7E828AD3BDA8}" destId="{307FD82B-6D0E-4120-AD26-AA37293CC2CB}" srcOrd="2" destOrd="0" presId="urn:microsoft.com/office/officeart/2005/8/layout/hProcess7"/>
    <dgm:cxn modelId="{89BE6C52-C21E-4C26-8962-58ACDF10A09A}" type="presParOf" srcId="{1DB33A79-3DE2-4E55-9685-8109EBAFA74E}" destId="{FAA30369-0F06-4B97-9899-5249168455A4}" srcOrd="3" destOrd="0" presId="urn:microsoft.com/office/officeart/2005/8/layout/hProcess7"/>
    <dgm:cxn modelId="{A503D6D5-4B30-4181-BAB5-F53040A9DA5D}" type="presParOf" srcId="{1DB33A79-3DE2-4E55-9685-8109EBAFA74E}" destId="{AF4A4DE5-0B2D-4E4B-8BC1-F676EFF4CF29}" srcOrd="4" destOrd="0" presId="urn:microsoft.com/office/officeart/2005/8/layout/hProcess7"/>
    <dgm:cxn modelId="{245CED21-89D7-4E0B-913C-4AFB0E4A922E}" type="presParOf" srcId="{AF4A4DE5-0B2D-4E4B-8BC1-F676EFF4CF29}" destId="{B8FF1827-46E6-40DB-91B7-8F8106D3C17F}" srcOrd="0" destOrd="0" presId="urn:microsoft.com/office/officeart/2005/8/layout/hProcess7"/>
    <dgm:cxn modelId="{E201175C-7112-4FA0-B5CB-7E8D3D44DFC4}" type="presParOf" srcId="{AF4A4DE5-0B2D-4E4B-8BC1-F676EFF4CF29}" destId="{7F43AACD-B938-4AF7-863E-BACAC075682A}" srcOrd="1" destOrd="0" presId="urn:microsoft.com/office/officeart/2005/8/layout/hProcess7"/>
    <dgm:cxn modelId="{3A33C1EE-62C1-4961-BC1A-7E773C70DCA3}" type="presParOf" srcId="{AF4A4DE5-0B2D-4E4B-8BC1-F676EFF4CF29}" destId="{D285420C-087A-4818-BFA2-81AC2E6DBFD4}" srcOrd="2" destOrd="0" presId="urn:microsoft.com/office/officeart/2005/8/layout/hProcess7"/>
    <dgm:cxn modelId="{2DC0499E-8E5E-4A8C-BE55-1FCD84024AA1}" type="presParOf" srcId="{1DB33A79-3DE2-4E55-9685-8109EBAFA74E}" destId="{5078D82B-06A0-47C4-AE39-9B84620C69AB}" srcOrd="5" destOrd="0" presId="urn:microsoft.com/office/officeart/2005/8/layout/hProcess7"/>
    <dgm:cxn modelId="{C4CE8A74-B4A4-4F23-A5C1-5AA23931D222}" type="presParOf" srcId="{1DB33A79-3DE2-4E55-9685-8109EBAFA74E}" destId="{A5C4B7B8-7A90-4258-8BBA-8F57721721C5}" srcOrd="6" destOrd="0" presId="urn:microsoft.com/office/officeart/2005/8/layout/hProcess7"/>
    <dgm:cxn modelId="{409A6D80-D40E-4EBE-94F7-C980C6CB101D}" type="presParOf" srcId="{A5C4B7B8-7A90-4258-8BBA-8F57721721C5}" destId="{21DEE005-DC36-4531-8079-D8B7582A52AA}" srcOrd="0" destOrd="0" presId="urn:microsoft.com/office/officeart/2005/8/layout/hProcess7"/>
    <dgm:cxn modelId="{2FDDA3C1-7A77-41B3-B095-88E5D8D4B43C}" type="presParOf" srcId="{A5C4B7B8-7A90-4258-8BBA-8F57721721C5}" destId="{2562E93D-A4FA-4FC3-8259-EE81121C78B9}" srcOrd="1" destOrd="0" presId="urn:microsoft.com/office/officeart/2005/8/layout/hProcess7"/>
    <dgm:cxn modelId="{317F5FF8-CEEE-4A66-813C-FC2964129133}" type="presParOf" srcId="{A5C4B7B8-7A90-4258-8BBA-8F57721721C5}" destId="{926CD115-8F41-496E-9497-2752487D0267}" srcOrd="2" destOrd="0" presId="urn:microsoft.com/office/officeart/2005/8/layout/hProcess7"/>
    <dgm:cxn modelId="{C283F6B5-3551-4020-B92C-A9188469C214}" type="presParOf" srcId="{1DB33A79-3DE2-4E55-9685-8109EBAFA74E}" destId="{3E068106-C082-4D39-A738-2CBD5806D93B}" srcOrd="7" destOrd="0" presId="urn:microsoft.com/office/officeart/2005/8/layout/hProcess7"/>
    <dgm:cxn modelId="{892C5B10-E8A9-4A4C-9D77-9A6E6913C085}" type="presParOf" srcId="{1DB33A79-3DE2-4E55-9685-8109EBAFA74E}" destId="{CE1CAA28-4F98-4847-B990-CFCEAFEF2096}" srcOrd="8" destOrd="0" presId="urn:microsoft.com/office/officeart/2005/8/layout/hProcess7"/>
    <dgm:cxn modelId="{C3103307-C84E-4C13-8A0F-2407BB624973}" type="presParOf" srcId="{CE1CAA28-4F98-4847-B990-CFCEAFEF2096}" destId="{7D2E20BB-34E2-45B4-A327-0B00FDAE33D9}" srcOrd="0" destOrd="0" presId="urn:microsoft.com/office/officeart/2005/8/layout/hProcess7"/>
    <dgm:cxn modelId="{2EB567E0-BFCE-497B-BC89-2A09C33F073F}" type="presParOf" srcId="{CE1CAA28-4F98-4847-B990-CFCEAFEF2096}" destId="{514DAF93-08FF-4A06-9AEF-EEF40D3A8311}" srcOrd="1" destOrd="0" presId="urn:microsoft.com/office/officeart/2005/8/layout/hProcess7"/>
    <dgm:cxn modelId="{DDAA3039-140E-4CE6-B8C1-3185667BF7A3}" type="presParOf" srcId="{CE1CAA28-4F98-4847-B990-CFCEAFEF2096}" destId="{4C7FB98E-0199-49BE-A09D-C51550189C2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EC8AB4-424A-4ED3-BE95-0D3CBA5BA1E3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67C33-177D-46C1-B98A-E48F660A51A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Democratic Party arose from Jackson supporters.</a:t>
          </a:r>
          <a:endParaRPr lang="en-US" dirty="0"/>
        </a:p>
      </dgm:t>
    </dgm:pt>
    <dgm:pt modelId="{3456D598-415E-4F84-B779-9865913E8057}" type="parTrans" cxnId="{6D0F7B9F-63BC-4FAD-B958-5224933CA6F6}">
      <dgm:prSet/>
      <dgm:spPr/>
      <dgm:t>
        <a:bodyPr/>
        <a:lstStyle/>
        <a:p>
          <a:endParaRPr lang="en-US"/>
        </a:p>
      </dgm:t>
    </dgm:pt>
    <dgm:pt modelId="{94C93E41-5AAE-4517-B063-0224D24429F5}" type="sibTrans" cxnId="{6D0F7B9F-63BC-4FAD-B958-5224933CA6F6}">
      <dgm:prSet/>
      <dgm:spPr/>
      <dgm:t>
        <a:bodyPr/>
        <a:lstStyle/>
        <a:p>
          <a:endParaRPr lang="en-US"/>
        </a:p>
      </dgm:t>
    </dgm:pt>
    <dgm:pt modelId="{CCC60F42-8E68-4346-8800-C2784882829B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Selected John C. Calhoun </a:t>
          </a:r>
          <a:r>
            <a:rPr lang="en-US" smtClean="0"/>
            <a:t>of SC </a:t>
          </a:r>
          <a:r>
            <a:rPr lang="en-US" dirty="0" smtClean="0"/>
            <a:t>for Vice President.</a:t>
          </a:r>
        </a:p>
        <a:p>
          <a:pPr rtl="0"/>
          <a:r>
            <a:rPr lang="en-US" dirty="0" smtClean="0"/>
            <a:t>*For full southern support</a:t>
          </a:r>
          <a:endParaRPr lang="en-US" dirty="0"/>
        </a:p>
      </dgm:t>
    </dgm:pt>
    <dgm:pt modelId="{CDE64995-70E8-4BE0-ABDF-D0CF771F250C}" type="parTrans" cxnId="{24EA1142-BB11-4502-8824-5D3D05B38DF4}">
      <dgm:prSet/>
      <dgm:spPr/>
      <dgm:t>
        <a:bodyPr/>
        <a:lstStyle/>
        <a:p>
          <a:endParaRPr lang="en-US"/>
        </a:p>
      </dgm:t>
    </dgm:pt>
    <dgm:pt modelId="{4822EA1A-6AAC-47AC-B590-3B8F5D0FB589}" type="sibTrans" cxnId="{24EA1142-BB11-4502-8824-5D3D05B38DF4}">
      <dgm:prSet/>
      <dgm:spPr/>
      <dgm:t>
        <a:bodyPr/>
        <a:lstStyle/>
        <a:p>
          <a:endParaRPr lang="en-US"/>
        </a:p>
      </dgm:t>
    </dgm:pt>
    <dgm:pt modelId="{DB6CB776-89C7-478D-B5B9-97C81AA2F36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Adams accused of being Rich, out of touch with everyday people</a:t>
          </a:r>
          <a:endParaRPr lang="en-US" dirty="0"/>
        </a:p>
      </dgm:t>
    </dgm:pt>
    <dgm:pt modelId="{804B49E9-F5EA-4E6D-BF6C-5575B5DA00B6}" type="parTrans" cxnId="{34CC0367-1EFA-46BF-858E-86F2FDB45141}">
      <dgm:prSet/>
      <dgm:spPr/>
      <dgm:t>
        <a:bodyPr/>
        <a:lstStyle/>
        <a:p>
          <a:endParaRPr lang="en-US"/>
        </a:p>
      </dgm:t>
    </dgm:pt>
    <dgm:pt modelId="{6B0B2DB4-5BB3-4021-B448-4A245955DBB3}" type="sibTrans" cxnId="{34CC0367-1EFA-46BF-858E-86F2FDB45141}">
      <dgm:prSet/>
      <dgm:spPr/>
      <dgm:t>
        <a:bodyPr/>
        <a:lstStyle/>
        <a:p>
          <a:endParaRPr lang="en-US"/>
        </a:p>
      </dgm:t>
    </dgm:pt>
    <dgm:pt modelId="{9689411C-7AD1-49F2-9BE3-A7B88B34FD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Jackson accused of murder of deserters, dueling and adultery:  Hot tempered, crude, and not having the temperament to be president</a:t>
          </a:r>
          <a:endParaRPr lang="en-US" dirty="0"/>
        </a:p>
      </dgm:t>
    </dgm:pt>
    <dgm:pt modelId="{DF00A72A-036D-4568-BDA5-D90EC38C578E}" type="parTrans" cxnId="{E9D29474-8DEE-4AFD-A9B0-8B7C015BE641}">
      <dgm:prSet/>
      <dgm:spPr/>
      <dgm:t>
        <a:bodyPr/>
        <a:lstStyle/>
        <a:p>
          <a:endParaRPr lang="en-US"/>
        </a:p>
      </dgm:t>
    </dgm:pt>
    <dgm:pt modelId="{80F0685E-75B9-473F-A82C-A3ACB68CC6DA}" type="sibTrans" cxnId="{E9D29474-8DEE-4AFD-A9B0-8B7C015BE641}">
      <dgm:prSet/>
      <dgm:spPr/>
      <dgm:t>
        <a:bodyPr/>
        <a:lstStyle/>
        <a:p>
          <a:endParaRPr lang="en-US"/>
        </a:p>
      </dgm:t>
    </dgm:pt>
    <dgm:pt modelId="{E257392B-F60A-4201-8349-1266EEE08B2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Tariffs were the only real issue of the election</a:t>
          </a:r>
        </a:p>
      </dgm:t>
    </dgm:pt>
    <dgm:pt modelId="{6CFD37FB-CA3F-4DDB-815D-8F64DB2D7AE7}" type="sibTrans" cxnId="{0B789686-330E-4E7E-8846-1D85A4541DC1}">
      <dgm:prSet/>
      <dgm:spPr/>
      <dgm:t>
        <a:bodyPr/>
        <a:lstStyle/>
        <a:p>
          <a:endParaRPr lang="en-US"/>
        </a:p>
      </dgm:t>
    </dgm:pt>
    <dgm:pt modelId="{B33FAC80-61E4-4D12-B68F-FDDF6DB61DAA}" type="parTrans" cxnId="{0B789686-330E-4E7E-8846-1D85A4541DC1}">
      <dgm:prSet/>
      <dgm:spPr/>
      <dgm:t>
        <a:bodyPr/>
        <a:lstStyle/>
        <a:p>
          <a:endParaRPr lang="en-US"/>
        </a:p>
      </dgm:t>
    </dgm:pt>
    <dgm:pt modelId="{C986A3D5-4D0D-4810-B6FE-C6D1F393C48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Supported tariffs</a:t>
          </a:r>
          <a:endParaRPr lang="en-US" dirty="0"/>
        </a:p>
      </dgm:t>
    </dgm:pt>
    <dgm:pt modelId="{34A5AE7B-D734-4B56-9177-0B82B119AD05}" type="parTrans" cxnId="{9A9DF6DC-EDB4-4691-82EB-892419FF566F}">
      <dgm:prSet/>
      <dgm:spPr/>
      <dgm:t>
        <a:bodyPr/>
        <a:lstStyle/>
        <a:p>
          <a:endParaRPr lang="en-US"/>
        </a:p>
      </dgm:t>
    </dgm:pt>
    <dgm:pt modelId="{431BA853-33CC-4F44-A9D2-3E38F7571B7B}" type="sibTrans" cxnId="{9A9DF6DC-EDB4-4691-82EB-892419FF566F}">
      <dgm:prSet/>
      <dgm:spPr/>
      <dgm:t>
        <a:bodyPr/>
        <a:lstStyle/>
        <a:p>
          <a:endParaRPr lang="en-US"/>
        </a:p>
      </dgm:t>
    </dgm:pt>
    <dgm:pt modelId="{608A7BC6-EFAC-4661-A18F-F033DDEDD42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Against tariffs</a:t>
          </a:r>
          <a:endParaRPr lang="en-US" dirty="0"/>
        </a:p>
      </dgm:t>
    </dgm:pt>
    <dgm:pt modelId="{421D088B-A430-4BD6-9713-2378C5E1A764}" type="parTrans" cxnId="{D83C0EB8-5883-4482-8CF5-9CC4DE13EDD4}">
      <dgm:prSet/>
      <dgm:spPr/>
      <dgm:t>
        <a:bodyPr/>
        <a:lstStyle/>
        <a:p>
          <a:endParaRPr lang="en-US"/>
        </a:p>
      </dgm:t>
    </dgm:pt>
    <dgm:pt modelId="{5779D0C5-56B4-45D4-9B67-015CBD9889E8}" type="sibTrans" cxnId="{D83C0EB8-5883-4482-8CF5-9CC4DE13EDD4}">
      <dgm:prSet/>
      <dgm:spPr/>
      <dgm:t>
        <a:bodyPr/>
        <a:lstStyle/>
        <a:p>
          <a:endParaRPr lang="en-US"/>
        </a:p>
      </dgm:t>
    </dgm:pt>
    <dgm:pt modelId="{64455BFD-D287-4DC4-AA7D-8B22EF2965E6}" type="pres">
      <dgm:prSet presAssocID="{D6EC8AB4-424A-4ED3-BE95-0D3CBA5BA1E3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7B557AC3-94D7-487A-B8F6-39CD2FDD9847}" type="pres">
      <dgm:prSet presAssocID="{DD567C33-177D-46C1-B98A-E48F660A51A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ED89F-5FD8-4E8B-B4F3-E442D1AC52C8}" type="pres">
      <dgm:prSet presAssocID="{94C93E41-5AAE-4517-B063-0224D24429F5}" presName="space" presStyleCnt="0"/>
      <dgm:spPr/>
    </dgm:pt>
    <dgm:pt modelId="{CFFD391C-D295-418D-8F4D-AA7C29A455C6}" type="pres">
      <dgm:prSet presAssocID="{CCC60F42-8E68-4346-8800-C278488282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32508-B3A2-4BC6-BA46-9817CEBEA1CE}" type="pres">
      <dgm:prSet presAssocID="{4822EA1A-6AAC-47AC-B590-3B8F5D0FB589}" presName="space" presStyleCnt="0"/>
      <dgm:spPr/>
    </dgm:pt>
    <dgm:pt modelId="{098C1612-AA02-48F0-BD0E-1145816967DA}" type="pres">
      <dgm:prSet presAssocID="{E257392B-F60A-4201-8349-1266EEE08B2A}" presName="text" presStyleLbl="node1" presStyleIdx="2" presStyleCnt="3" custScaleY="182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29474-8DEE-4AFD-A9B0-8B7C015BE641}" srcId="{E257392B-F60A-4201-8349-1266EEE08B2A}" destId="{9689411C-7AD1-49F2-9BE3-A7B88B34FD7C}" srcOrd="1" destOrd="0" parTransId="{DF00A72A-036D-4568-BDA5-D90EC38C578E}" sibTransId="{80F0685E-75B9-473F-A82C-A3ACB68CC6DA}"/>
    <dgm:cxn modelId="{D83C0EB8-5883-4482-8CF5-9CC4DE13EDD4}" srcId="{9689411C-7AD1-49F2-9BE3-A7B88B34FD7C}" destId="{608A7BC6-EFAC-4661-A18F-F033DDEDD423}" srcOrd="0" destOrd="0" parTransId="{421D088B-A430-4BD6-9713-2378C5E1A764}" sibTransId="{5779D0C5-56B4-45D4-9B67-015CBD9889E8}"/>
    <dgm:cxn modelId="{533FFF16-32A3-4933-B8B9-51E9A8CB71C6}" type="presOf" srcId="{C986A3D5-4D0D-4810-B6FE-C6D1F393C482}" destId="{098C1612-AA02-48F0-BD0E-1145816967DA}" srcOrd="0" destOrd="2" presId="urn:diagrams.loki3.com/VaryingWidthList+Icon"/>
    <dgm:cxn modelId="{6D0F7B9F-63BC-4FAD-B958-5224933CA6F6}" srcId="{D6EC8AB4-424A-4ED3-BE95-0D3CBA5BA1E3}" destId="{DD567C33-177D-46C1-B98A-E48F660A51A2}" srcOrd="0" destOrd="0" parTransId="{3456D598-415E-4F84-B779-9865913E8057}" sibTransId="{94C93E41-5AAE-4517-B063-0224D24429F5}"/>
    <dgm:cxn modelId="{D988E644-3BC3-4051-B0F7-06A0B08DECB2}" type="presOf" srcId="{DD567C33-177D-46C1-B98A-E48F660A51A2}" destId="{7B557AC3-94D7-487A-B8F6-39CD2FDD9847}" srcOrd="0" destOrd="0" presId="urn:diagrams.loki3.com/VaryingWidthList+Icon"/>
    <dgm:cxn modelId="{CEA3DD1B-97F2-473F-8E62-0B03FCEE69E2}" type="presOf" srcId="{E257392B-F60A-4201-8349-1266EEE08B2A}" destId="{098C1612-AA02-48F0-BD0E-1145816967DA}" srcOrd="0" destOrd="0" presId="urn:diagrams.loki3.com/VaryingWidthList+Icon"/>
    <dgm:cxn modelId="{0B789686-330E-4E7E-8846-1D85A4541DC1}" srcId="{D6EC8AB4-424A-4ED3-BE95-0D3CBA5BA1E3}" destId="{E257392B-F60A-4201-8349-1266EEE08B2A}" srcOrd="2" destOrd="0" parTransId="{B33FAC80-61E4-4D12-B68F-FDDF6DB61DAA}" sibTransId="{6CFD37FB-CA3F-4DDB-815D-8F64DB2D7AE7}"/>
    <dgm:cxn modelId="{4C0B2C3E-BEA2-4582-B00F-8A7242AAC1FC}" type="presOf" srcId="{DB6CB776-89C7-478D-B5B9-97C81AA2F366}" destId="{098C1612-AA02-48F0-BD0E-1145816967DA}" srcOrd="0" destOrd="1" presId="urn:diagrams.loki3.com/VaryingWidthList+Icon"/>
    <dgm:cxn modelId="{1A5BA314-E1F3-4DB6-98F5-8E7D4100B451}" type="presOf" srcId="{D6EC8AB4-424A-4ED3-BE95-0D3CBA5BA1E3}" destId="{64455BFD-D287-4DC4-AA7D-8B22EF2965E6}" srcOrd="0" destOrd="0" presId="urn:diagrams.loki3.com/VaryingWidthList+Icon"/>
    <dgm:cxn modelId="{34CC0367-1EFA-46BF-858E-86F2FDB45141}" srcId="{E257392B-F60A-4201-8349-1266EEE08B2A}" destId="{DB6CB776-89C7-478D-B5B9-97C81AA2F366}" srcOrd="0" destOrd="0" parTransId="{804B49E9-F5EA-4E6D-BF6C-5575B5DA00B6}" sibTransId="{6B0B2DB4-5BB3-4021-B448-4A245955DBB3}"/>
    <dgm:cxn modelId="{9A9DF6DC-EDB4-4691-82EB-892419FF566F}" srcId="{DB6CB776-89C7-478D-B5B9-97C81AA2F366}" destId="{C986A3D5-4D0D-4810-B6FE-C6D1F393C482}" srcOrd="0" destOrd="0" parTransId="{34A5AE7B-D734-4B56-9177-0B82B119AD05}" sibTransId="{431BA853-33CC-4F44-A9D2-3E38F7571B7B}"/>
    <dgm:cxn modelId="{643B875E-2B72-4469-96C4-71423D17D5A8}" type="presOf" srcId="{CCC60F42-8E68-4346-8800-C2784882829B}" destId="{CFFD391C-D295-418D-8F4D-AA7C29A455C6}" srcOrd="0" destOrd="0" presId="urn:diagrams.loki3.com/VaryingWidthList+Icon"/>
    <dgm:cxn modelId="{24EA1142-BB11-4502-8824-5D3D05B38DF4}" srcId="{D6EC8AB4-424A-4ED3-BE95-0D3CBA5BA1E3}" destId="{CCC60F42-8E68-4346-8800-C2784882829B}" srcOrd="1" destOrd="0" parTransId="{CDE64995-70E8-4BE0-ABDF-D0CF771F250C}" sibTransId="{4822EA1A-6AAC-47AC-B590-3B8F5D0FB589}"/>
    <dgm:cxn modelId="{7B8B88B3-B22B-41C2-8265-011A45669A9B}" type="presOf" srcId="{9689411C-7AD1-49F2-9BE3-A7B88B34FD7C}" destId="{098C1612-AA02-48F0-BD0E-1145816967DA}" srcOrd="0" destOrd="3" presId="urn:diagrams.loki3.com/VaryingWidthList+Icon"/>
    <dgm:cxn modelId="{CF3916B2-CF7E-45F8-A7B7-D30A33C4D3E5}" type="presOf" srcId="{608A7BC6-EFAC-4661-A18F-F033DDEDD423}" destId="{098C1612-AA02-48F0-BD0E-1145816967DA}" srcOrd="0" destOrd="4" presId="urn:diagrams.loki3.com/VaryingWidthList+Icon"/>
    <dgm:cxn modelId="{2E029991-1927-4F94-BB27-914360422B8D}" type="presParOf" srcId="{64455BFD-D287-4DC4-AA7D-8B22EF2965E6}" destId="{7B557AC3-94D7-487A-B8F6-39CD2FDD9847}" srcOrd="0" destOrd="0" presId="urn:diagrams.loki3.com/VaryingWidthList+Icon"/>
    <dgm:cxn modelId="{D21B72B0-A38B-4A91-8406-042AFBD12911}" type="presParOf" srcId="{64455BFD-D287-4DC4-AA7D-8B22EF2965E6}" destId="{091ED89F-5FD8-4E8B-B4F3-E442D1AC52C8}" srcOrd="1" destOrd="0" presId="urn:diagrams.loki3.com/VaryingWidthList+Icon"/>
    <dgm:cxn modelId="{A72D1ED2-E82F-45D0-8C28-07E7C3F3EB0C}" type="presParOf" srcId="{64455BFD-D287-4DC4-AA7D-8B22EF2965E6}" destId="{CFFD391C-D295-418D-8F4D-AA7C29A455C6}" srcOrd="2" destOrd="0" presId="urn:diagrams.loki3.com/VaryingWidthList+Icon"/>
    <dgm:cxn modelId="{D9DF0F71-353B-4196-9366-4B1493B7030D}" type="presParOf" srcId="{64455BFD-D287-4DC4-AA7D-8B22EF2965E6}" destId="{7CA32508-B3A2-4BC6-BA46-9817CEBEA1CE}" srcOrd="3" destOrd="0" presId="urn:diagrams.loki3.com/VaryingWidthList+Icon"/>
    <dgm:cxn modelId="{76A73319-3B16-4E9B-8344-F036016DAE71}" type="presParOf" srcId="{64455BFD-D287-4DC4-AA7D-8B22EF2965E6}" destId="{098C1612-AA02-48F0-BD0E-1145816967DA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3F49DF-E94D-4FBA-8424-AA9977ABB7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256A7-1833-4FBB-8B2D-4202D8FD1AC4}">
      <dgm:prSet phldrT="[Text]"/>
      <dgm:spPr/>
      <dgm:t>
        <a:bodyPr/>
        <a:lstStyle/>
        <a:p>
          <a:r>
            <a:rPr lang="en-US" dirty="0" smtClean="0"/>
            <a:t>1. North</a:t>
          </a:r>
          <a:endParaRPr lang="en-US" dirty="0"/>
        </a:p>
      </dgm:t>
    </dgm:pt>
    <dgm:pt modelId="{D2C7CEB4-4F99-4DD6-8C83-99A44FF4FDA4}" type="parTrans" cxnId="{8C902A1A-0405-407F-8C5C-702F782F9E2D}">
      <dgm:prSet/>
      <dgm:spPr/>
      <dgm:t>
        <a:bodyPr/>
        <a:lstStyle/>
        <a:p>
          <a:endParaRPr lang="en-US"/>
        </a:p>
      </dgm:t>
    </dgm:pt>
    <dgm:pt modelId="{71C023FE-1DDE-4834-A235-779FBDAE964D}" type="sibTrans" cxnId="{8C902A1A-0405-407F-8C5C-702F782F9E2D}">
      <dgm:prSet/>
      <dgm:spPr/>
      <dgm:t>
        <a:bodyPr/>
        <a:lstStyle/>
        <a:p>
          <a:endParaRPr lang="en-US"/>
        </a:p>
      </dgm:t>
    </dgm:pt>
    <dgm:pt modelId="{B5023C00-F5C5-41E9-B19D-66EA8E715366}">
      <dgm:prSet phldrT="[Text]"/>
      <dgm:spPr/>
      <dgm:t>
        <a:bodyPr/>
        <a:lstStyle/>
        <a:p>
          <a:r>
            <a:rPr lang="en-US" dirty="0" smtClean="0"/>
            <a:t>Manufacturing economy</a:t>
          </a:r>
          <a:endParaRPr lang="en-US" dirty="0"/>
        </a:p>
      </dgm:t>
    </dgm:pt>
    <dgm:pt modelId="{A6C6AF95-9FDF-4F31-B940-6A0C1C7876AD}" type="parTrans" cxnId="{E5EFB4D1-28AD-445A-B301-E10C1F974DE2}">
      <dgm:prSet/>
      <dgm:spPr/>
      <dgm:t>
        <a:bodyPr/>
        <a:lstStyle/>
        <a:p>
          <a:endParaRPr lang="en-US"/>
        </a:p>
      </dgm:t>
    </dgm:pt>
    <dgm:pt modelId="{A76BC892-BD47-4C62-B0D8-8230874A1AAA}" type="sibTrans" cxnId="{E5EFB4D1-28AD-445A-B301-E10C1F974DE2}">
      <dgm:prSet/>
      <dgm:spPr/>
      <dgm:t>
        <a:bodyPr/>
        <a:lstStyle/>
        <a:p>
          <a:endParaRPr lang="en-US"/>
        </a:p>
      </dgm:t>
    </dgm:pt>
    <dgm:pt modelId="{B35381FE-E77D-4767-8F2A-94EDD9226661}">
      <dgm:prSet phldrT="[Text]"/>
      <dgm:spPr/>
      <dgm:t>
        <a:bodyPr/>
        <a:lstStyle/>
        <a:p>
          <a:r>
            <a:rPr lang="en-US" dirty="0" smtClean="0"/>
            <a:t>Supported tariffs to protect American Goods</a:t>
          </a:r>
          <a:endParaRPr lang="en-US" dirty="0"/>
        </a:p>
      </dgm:t>
    </dgm:pt>
    <dgm:pt modelId="{380E8BD5-6862-4CC5-A925-E09CAD25ED4C}" type="parTrans" cxnId="{F3AE1401-5349-4AB8-84C9-A7396154AB0F}">
      <dgm:prSet/>
      <dgm:spPr/>
      <dgm:t>
        <a:bodyPr/>
        <a:lstStyle/>
        <a:p>
          <a:endParaRPr lang="en-US"/>
        </a:p>
      </dgm:t>
    </dgm:pt>
    <dgm:pt modelId="{96ADF230-0737-4722-AB59-F78A1E16AC4A}" type="sibTrans" cxnId="{F3AE1401-5349-4AB8-84C9-A7396154AB0F}">
      <dgm:prSet/>
      <dgm:spPr/>
      <dgm:t>
        <a:bodyPr/>
        <a:lstStyle/>
        <a:p>
          <a:endParaRPr lang="en-US"/>
        </a:p>
      </dgm:t>
    </dgm:pt>
    <dgm:pt modelId="{792CAEC4-63CE-4790-B95F-8164A2DC884F}">
      <dgm:prSet phldrT="[Text]"/>
      <dgm:spPr/>
      <dgm:t>
        <a:bodyPr/>
        <a:lstStyle/>
        <a:p>
          <a:r>
            <a:rPr lang="en-US" dirty="0" smtClean="0"/>
            <a:t>2. South</a:t>
          </a:r>
          <a:endParaRPr lang="en-US" dirty="0"/>
        </a:p>
      </dgm:t>
    </dgm:pt>
    <dgm:pt modelId="{AA274D95-B379-4B0E-82EF-6112FBCB439A}" type="parTrans" cxnId="{01A6EC6B-0726-432C-875A-BB2A92C0C0A4}">
      <dgm:prSet/>
      <dgm:spPr/>
      <dgm:t>
        <a:bodyPr/>
        <a:lstStyle/>
        <a:p>
          <a:endParaRPr lang="en-US"/>
        </a:p>
      </dgm:t>
    </dgm:pt>
    <dgm:pt modelId="{537FBF09-5D9D-4E88-834F-036D08EE13F2}" type="sibTrans" cxnId="{01A6EC6B-0726-432C-875A-BB2A92C0C0A4}">
      <dgm:prSet/>
      <dgm:spPr/>
      <dgm:t>
        <a:bodyPr/>
        <a:lstStyle/>
        <a:p>
          <a:endParaRPr lang="en-US"/>
        </a:p>
      </dgm:t>
    </dgm:pt>
    <dgm:pt modelId="{E0A0163E-6EC9-4297-956B-27394C5ECA9D}">
      <dgm:prSet phldrT="[Text]"/>
      <dgm:spPr/>
      <dgm:t>
        <a:bodyPr/>
        <a:lstStyle/>
        <a:p>
          <a:r>
            <a:rPr lang="en-US" dirty="0" smtClean="0"/>
            <a:t>Agricultural economy</a:t>
          </a:r>
          <a:endParaRPr lang="en-US" dirty="0"/>
        </a:p>
      </dgm:t>
    </dgm:pt>
    <dgm:pt modelId="{C8FC066B-4DD8-437E-B844-5DE88BE4F7D0}" type="parTrans" cxnId="{F43C7491-0110-49B4-B5BD-783DE9FEDBF5}">
      <dgm:prSet/>
      <dgm:spPr/>
      <dgm:t>
        <a:bodyPr/>
        <a:lstStyle/>
        <a:p>
          <a:endParaRPr lang="en-US"/>
        </a:p>
      </dgm:t>
    </dgm:pt>
    <dgm:pt modelId="{FEF03C47-F9CC-4299-A4DC-68317EDADB42}" type="sibTrans" cxnId="{F43C7491-0110-49B4-B5BD-783DE9FEDBF5}">
      <dgm:prSet/>
      <dgm:spPr/>
      <dgm:t>
        <a:bodyPr/>
        <a:lstStyle/>
        <a:p>
          <a:endParaRPr lang="en-US"/>
        </a:p>
      </dgm:t>
    </dgm:pt>
    <dgm:pt modelId="{83EF5C81-7D0D-4EEE-B3ED-9F6A21F5E016}">
      <dgm:prSet phldrT="[Text]"/>
      <dgm:spPr/>
      <dgm:t>
        <a:bodyPr/>
        <a:lstStyle/>
        <a:p>
          <a:r>
            <a:rPr lang="en-US" dirty="0" smtClean="0"/>
            <a:t>Opposed tariffs.  Raised the price of their goods.</a:t>
          </a:r>
          <a:endParaRPr lang="en-US" dirty="0"/>
        </a:p>
      </dgm:t>
    </dgm:pt>
    <dgm:pt modelId="{A54A40A8-5BF8-4F4D-B244-296718B80357}" type="parTrans" cxnId="{08858BBC-4F21-426E-BC37-DE13AD08CE10}">
      <dgm:prSet/>
      <dgm:spPr/>
      <dgm:t>
        <a:bodyPr/>
        <a:lstStyle/>
        <a:p>
          <a:endParaRPr lang="en-US"/>
        </a:p>
      </dgm:t>
    </dgm:pt>
    <dgm:pt modelId="{866C4DF2-84E2-423B-A8A8-8E460A24E8B0}" type="sibTrans" cxnId="{08858BBC-4F21-426E-BC37-DE13AD08CE10}">
      <dgm:prSet/>
      <dgm:spPr/>
      <dgm:t>
        <a:bodyPr/>
        <a:lstStyle/>
        <a:p>
          <a:endParaRPr lang="en-US"/>
        </a:p>
      </dgm:t>
    </dgm:pt>
    <dgm:pt modelId="{BA0A35E9-54D0-4F52-B4DD-F6EB81467F28}">
      <dgm:prSet phldrT="[Text]"/>
      <dgm:spPr/>
      <dgm:t>
        <a:bodyPr/>
        <a:lstStyle/>
        <a:p>
          <a:r>
            <a:rPr lang="en-US" dirty="0" smtClean="0"/>
            <a:t>3. West</a:t>
          </a:r>
          <a:endParaRPr lang="en-US" dirty="0"/>
        </a:p>
      </dgm:t>
    </dgm:pt>
    <dgm:pt modelId="{525BF630-8FC0-4E92-8C97-FBF4C7016E0F}" type="parTrans" cxnId="{A85E61E0-A4BD-4C3C-A2E8-CA84C9F9BDF7}">
      <dgm:prSet/>
      <dgm:spPr/>
      <dgm:t>
        <a:bodyPr/>
        <a:lstStyle/>
        <a:p>
          <a:endParaRPr lang="en-US"/>
        </a:p>
      </dgm:t>
    </dgm:pt>
    <dgm:pt modelId="{336B6ADC-2F86-43D0-913A-FC71B0BB5B1C}" type="sibTrans" cxnId="{A85E61E0-A4BD-4C3C-A2E8-CA84C9F9BDF7}">
      <dgm:prSet/>
      <dgm:spPr/>
      <dgm:t>
        <a:bodyPr/>
        <a:lstStyle/>
        <a:p>
          <a:endParaRPr lang="en-US"/>
        </a:p>
      </dgm:t>
    </dgm:pt>
    <dgm:pt modelId="{5AB8BF70-8FB9-4F4B-804E-A280317DA8A9}">
      <dgm:prSet phldrT="[Text]"/>
      <dgm:spPr/>
      <dgm:t>
        <a:bodyPr/>
        <a:lstStyle/>
        <a:p>
          <a:r>
            <a:rPr lang="en-US" dirty="0" smtClean="0"/>
            <a:t>Emerging economy</a:t>
          </a:r>
          <a:endParaRPr lang="en-US" dirty="0"/>
        </a:p>
      </dgm:t>
    </dgm:pt>
    <dgm:pt modelId="{DF21EB2F-DF71-4C5D-BEC4-4C6A03935C34}" type="parTrans" cxnId="{456564BB-03DB-4486-AC70-F89D6FB2E1E7}">
      <dgm:prSet/>
      <dgm:spPr/>
      <dgm:t>
        <a:bodyPr/>
        <a:lstStyle/>
        <a:p>
          <a:endParaRPr lang="en-US"/>
        </a:p>
      </dgm:t>
    </dgm:pt>
    <dgm:pt modelId="{440C3D04-C88E-411D-8B21-17FF8281DBE2}" type="sibTrans" cxnId="{456564BB-03DB-4486-AC70-F89D6FB2E1E7}">
      <dgm:prSet/>
      <dgm:spPr/>
      <dgm:t>
        <a:bodyPr/>
        <a:lstStyle/>
        <a:p>
          <a:endParaRPr lang="en-US"/>
        </a:p>
      </dgm:t>
    </dgm:pt>
    <dgm:pt modelId="{BEE80725-A12D-4A92-89A3-9800007758CF}">
      <dgm:prSet phldrT="[Text]"/>
      <dgm:spPr/>
      <dgm:t>
        <a:bodyPr/>
        <a:lstStyle/>
        <a:p>
          <a:r>
            <a:rPr lang="en-US" dirty="0" smtClean="0"/>
            <a:t>Supported internal improvements: roads, canals.</a:t>
          </a:r>
          <a:endParaRPr lang="en-US" dirty="0"/>
        </a:p>
      </dgm:t>
    </dgm:pt>
    <dgm:pt modelId="{89A4450D-AB47-45B8-B6D1-50D95F37A975}" type="parTrans" cxnId="{A506A0CC-CAA8-4DE9-B384-15E47050F36D}">
      <dgm:prSet/>
      <dgm:spPr/>
      <dgm:t>
        <a:bodyPr/>
        <a:lstStyle/>
        <a:p>
          <a:endParaRPr lang="en-US"/>
        </a:p>
      </dgm:t>
    </dgm:pt>
    <dgm:pt modelId="{2B853EF1-78C4-4FBF-B4D3-60B54C74F3BC}" type="sibTrans" cxnId="{A506A0CC-CAA8-4DE9-B384-15E47050F36D}">
      <dgm:prSet/>
      <dgm:spPr/>
      <dgm:t>
        <a:bodyPr/>
        <a:lstStyle/>
        <a:p>
          <a:endParaRPr lang="en-US"/>
        </a:p>
      </dgm:t>
    </dgm:pt>
    <dgm:pt modelId="{21575B18-4A73-4D54-90DA-B8B87BE6F430}">
      <dgm:prSet phldrT="[Text]"/>
      <dgm:spPr/>
      <dgm:t>
        <a:bodyPr/>
        <a:lstStyle/>
        <a:p>
          <a:r>
            <a:rPr lang="en-US" dirty="0" smtClean="0"/>
            <a:t>Supported the sale of public lands</a:t>
          </a:r>
          <a:endParaRPr lang="en-US" dirty="0"/>
        </a:p>
      </dgm:t>
    </dgm:pt>
    <dgm:pt modelId="{56E6DDCD-0BC4-4541-8A47-9FC1FFFD1A2C}" type="parTrans" cxnId="{4B24FEAC-D574-44D8-9655-BD23FD9BB32E}">
      <dgm:prSet/>
      <dgm:spPr/>
      <dgm:t>
        <a:bodyPr/>
        <a:lstStyle/>
        <a:p>
          <a:endParaRPr lang="en-US"/>
        </a:p>
      </dgm:t>
    </dgm:pt>
    <dgm:pt modelId="{6173D5C2-C14E-47E9-A850-2A13CC5F17F9}" type="sibTrans" cxnId="{4B24FEAC-D574-44D8-9655-BD23FD9BB32E}">
      <dgm:prSet/>
      <dgm:spPr/>
      <dgm:t>
        <a:bodyPr/>
        <a:lstStyle/>
        <a:p>
          <a:endParaRPr lang="en-US"/>
        </a:p>
      </dgm:t>
    </dgm:pt>
    <dgm:pt modelId="{EA5536F7-9881-4203-8815-3CF869AB0F1E}">
      <dgm:prSet phldrT="[Text]"/>
      <dgm:spPr/>
      <dgm:t>
        <a:bodyPr/>
        <a:lstStyle/>
        <a:p>
          <a:r>
            <a:rPr lang="en-US" dirty="0" smtClean="0"/>
            <a:t>Opposed expanding government</a:t>
          </a:r>
          <a:endParaRPr lang="en-US" dirty="0"/>
        </a:p>
      </dgm:t>
    </dgm:pt>
    <dgm:pt modelId="{57F2B714-B737-454E-81AE-1C1A5D9CEC65}" type="parTrans" cxnId="{2A652E5D-A3F9-44BB-A5F4-929A1B2D97EC}">
      <dgm:prSet/>
      <dgm:spPr/>
      <dgm:t>
        <a:bodyPr/>
        <a:lstStyle/>
        <a:p>
          <a:endParaRPr lang="en-US"/>
        </a:p>
      </dgm:t>
    </dgm:pt>
    <dgm:pt modelId="{53CA5C3C-F6B1-4DD0-A5FC-56B06107C043}" type="sibTrans" cxnId="{2A652E5D-A3F9-44BB-A5F4-929A1B2D97EC}">
      <dgm:prSet/>
      <dgm:spPr/>
      <dgm:t>
        <a:bodyPr/>
        <a:lstStyle/>
        <a:p>
          <a:endParaRPr lang="en-US"/>
        </a:p>
      </dgm:t>
    </dgm:pt>
    <dgm:pt modelId="{2CC6F2B8-3597-40D6-9501-072011A01CC3}" type="pres">
      <dgm:prSet presAssocID="{1D3F49DF-E94D-4FBA-8424-AA9977ABB7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40B31C-DB18-481D-830A-A0FC6045DFF5}" type="pres">
      <dgm:prSet presAssocID="{45A256A7-1833-4FBB-8B2D-4202D8FD1AC4}" presName="composite" presStyleCnt="0"/>
      <dgm:spPr/>
    </dgm:pt>
    <dgm:pt modelId="{3F4857DD-CC85-4081-B8F3-4E46F64CCCBF}" type="pres">
      <dgm:prSet presAssocID="{45A256A7-1833-4FBB-8B2D-4202D8FD1AC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7A365-095C-4A66-86A9-12B372ED09B1}" type="pres">
      <dgm:prSet presAssocID="{45A256A7-1833-4FBB-8B2D-4202D8FD1AC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11279-4157-4201-ACC2-C370DF45B2C0}" type="pres">
      <dgm:prSet presAssocID="{71C023FE-1DDE-4834-A235-779FBDAE964D}" presName="space" presStyleCnt="0"/>
      <dgm:spPr/>
    </dgm:pt>
    <dgm:pt modelId="{5E06A2C6-ED9E-4508-BA16-FC89E7A0B6DC}" type="pres">
      <dgm:prSet presAssocID="{792CAEC4-63CE-4790-B95F-8164A2DC884F}" presName="composite" presStyleCnt="0"/>
      <dgm:spPr/>
    </dgm:pt>
    <dgm:pt modelId="{BFA7D265-587C-4C60-BAA4-C6B48B7EB672}" type="pres">
      <dgm:prSet presAssocID="{792CAEC4-63CE-4790-B95F-8164A2DC88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4074B-1EB1-497A-B9CC-E974282FF045}" type="pres">
      <dgm:prSet presAssocID="{792CAEC4-63CE-4790-B95F-8164A2DC884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27286-B8AF-47A8-9E6A-41EB924CCCEA}" type="pres">
      <dgm:prSet presAssocID="{537FBF09-5D9D-4E88-834F-036D08EE13F2}" presName="space" presStyleCnt="0"/>
      <dgm:spPr/>
    </dgm:pt>
    <dgm:pt modelId="{D79E60B6-79E1-4F7F-A724-EFA98DE3686C}" type="pres">
      <dgm:prSet presAssocID="{BA0A35E9-54D0-4F52-B4DD-F6EB81467F28}" presName="composite" presStyleCnt="0"/>
      <dgm:spPr/>
    </dgm:pt>
    <dgm:pt modelId="{007AE45B-10E8-4646-BD92-2515F663F03A}" type="pres">
      <dgm:prSet presAssocID="{BA0A35E9-54D0-4F52-B4DD-F6EB81467F2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7307A-9E0B-4203-9705-ABDEBC0655FE}" type="pres">
      <dgm:prSet presAssocID="{BA0A35E9-54D0-4F52-B4DD-F6EB81467F2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902A1A-0405-407F-8C5C-702F782F9E2D}" srcId="{1D3F49DF-E94D-4FBA-8424-AA9977ABB7E5}" destId="{45A256A7-1833-4FBB-8B2D-4202D8FD1AC4}" srcOrd="0" destOrd="0" parTransId="{D2C7CEB4-4F99-4DD6-8C83-99A44FF4FDA4}" sibTransId="{71C023FE-1DDE-4834-A235-779FBDAE964D}"/>
    <dgm:cxn modelId="{6678075C-AA41-4CC9-A529-146BF8A5821C}" type="presOf" srcId="{83EF5C81-7D0D-4EEE-B3ED-9F6A21F5E016}" destId="{2F64074B-1EB1-497A-B9CC-E974282FF045}" srcOrd="0" destOrd="1" presId="urn:microsoft.com/office/officeart/2005/8/layout/hList1"/>
    <dgm:cxn modelId="{4D51610D-8DE5-4744-ADAD-CB3BB5952815}" type="presOf" srcId="{45A256A7-1833-4FBB-8B2D-4202D8FD1AC4}" destId="{3F4857DD-CC85-4081-B8F3-4E46F64CCCBF}" srcOrd="0" destOrd="0" presId="urn:microsoft.com/office/officeart/2005/8/layout/hList1"/>
    <dgm:cxn modelId="{F3AE1401-5349-4AB8-84C9-A7396154AB0F}" srcId="{45A256A7-1833-4FBB-8B2D-4202D8FD1AC4}" destId="{B35381FE-E77D-4767-8F2A-94EDD9226661}" srcOrd="1" destOrd="0" parTransId="{380E8BD5-6862-4CC5-A925-E09CAD25ED4C}" sibTransId="{96ADF230-0737-4722-AB59-F78A1E16AC4A}"/>
    <dgm:cxn modelId="{E5EFB4D1-28AD-445A-B301-E10C1F974DE2}" srcId="{45A256A7-1833-4FBB-8B2D-4202D8FD1AC4}" destId="{B5023C00-F5C5-41E9-B19D-66EA8E715366}" srcOrd="0" destOrd="0" parTransId="{A6C6AF95-9FDF-4F31-B940-6A0C1C7876AD}" sibTransId="{A76BC892-BD47-4C62-B0D8-8230874A1AAA}"/>
    <dgm:cxn modelId="{F43C7491-0110-49B4-B5BD-783DE9FEDBF5}" srcId="{792CAEC4-63CE-4790-B95F-8164A2DC884F}" destId="{E0A0163E-6EC9-4297-956B-27394C5ECA9D}" srcOrd="0" destOrd="0" parTransId="{C8FC066B-4DD8-437E-B844-5DE88BE4F7D0}" sibTransId="{FEF03C47-F9CC-4299-A4DC-68317EDADB42}"/>
    <dgm:cxn modelId="{A506A0CC-CAA8-4DE9-B384-15E47050F36D}" srcId="{BA0A35E9-54D0-4F52-B4DD-F6EB81467F28}" destId="{BEE80725-A12D-4A92-89A3-9800007758CF}" srcOrd="1" destOrd="0" parTransId="{89A4450D-AB47-45B8-B6D1-50D95F37A975}" sibTransId="{2B853EF1-78C4-4FBF-B4D3-60B54C74F3BC}"/>
    <dgm:cxn modelId="{A85E61E0-A4BD-4C3C-A2E8-CA84C9F9BDF7}" srcId="{1D3F49DF-E94D-4FBA-8424-AA9977ABB7E5}" destId="{BA0A35E9-54D0-4F52-B4DD-F6EB81467F28}" srcOrd="2" destOrd="0" parTransId="{525BF630-8FC0-4E92-8C97-FBF4C7016E0F}" sibTransId="{336B6ADC-2F86-43D0-913A-FC71B0BB5B1C}"/>
    <dgm:cxn modelId="{76008188-1ED7-4A46-A82F-9A6DE59264D3}" type="presOf" srcId="{EA5536F7-9881-4203-8815-3CF869AB0F1E}" destId="{2F64074B-1EB1-497A-B9CC-E974282FF045}" srcOrd="0" destOrd="2" presId="urn:microsoft.com/office/officeart/2005/8/layout/hList1"/>
    <dgm:cxn modelId="{456564BB-03DB-4486-AC70-F89D6FB2E1E7}" srcId="{BA0A35E9-54D0-4F52-B4DD-F6EB81467F28}" destId="{5AB8BF70-8FB9-4F4B-804E-A280317DA8A9}" srcOrd="0" destOrd="0" parTransId="{DF21EB2F-DF71-4C5D-BEC4-4C6A03935C34}" sibTransId="{440C3D04-C88E-411D-8B21-17FF8281DBE2}"/>
    <dgm:cxn modelId="{96280141-127E-45E8-9C01-8B04457789C1}" type="presOf" srcId="{E0A0163E-6EC9-4297-956B-27394C5ECA9D}" destId="{2F64074B-1EB1-497A-B9CC-E974282FF045}" srcOrd="0" destOrd="0" presId="urn:microsoft.com/office/officeart/2005/8/layout/hList1"/>
    <dgm:cxn modelId="{046CC6B8-14B1-49E2-9464-A7174229B9DE}" type="presOf" srcId="{BA0A35E9-54D0-4F52-B4DD-F6EB81467F28}" destId="{007AE45B-10E8-4646-BD92-2515F663F03A}" srcOrd="0" destOrd="0" presId="urn:microsoft.com/office/officeart/2005/8/layout/hList1"/>
    <dgm:cxn modelId="{4B24FEAC-D574-44D8-9655-BD23FD9BB32E}" srcId="{BA0A35E9-54D0-4F52-B4DD-F6EB81467F28}" destId="{21575B18-4A73-4D54-90DA-B8B87BE6F430}" srcOrd="2" destOrd="0" parTransId="{56E6DDCD-0BC4-4541-8A47-9FC1FFFD1A2C}" sibTransId="{6173D5C2-C14E-47E9-A850-2A13CC5F17F9}"/>
    <dgm:cxn modelId="{2A652E5D-A3F9-44BB-A5F4-929A1B2D97EC}" srcId="{792CAEC4-63CE-4790-B95F-8164A2DC884F}" destId="{EA5536F7-9881-4203-8815-3CF869AB0F1E}" srcOrd="2" destOrd="0" parTransId="{57F2B714-B737-454E-81AE-1C1A5D9CEC65}" sibTransId="{53CA5C3C-F6B1-4DD0-A5FC-56B06107C043}"/>
    <dgm:cxn modelId="{1FC37850-31BE-4C99-B788-3588CA06DB33}" type="presOf" srcId="{792CAEC4-63CE-4790-B95F-8164A2DC884F}" destId="{BFA7D265-587C-4C60-BAA4-C6B48B7EB672}" srcOrd="0" destOrd="0" presId="urn:microsoft.com/office/officeart/2005/8/layout/hList1"/>
    <dgm:cxn modelId="{F173EAF7-E69D-41E8-A6F9-53B872799339}" type="presOf" srcId="{BEE80725-A12D-4A92-89A3-9800007758CF}" destId="{E6D7307A-9E0B-4203-9705-ABDEBC0655FE}" srcOrd="0" destOrd="1" presId="urn:microsoft.com/office/officeart/2005/8/layout/hList1"/>
    <dgm:cxn modelId="{3DA51620-6926-4E8D-9054-53114A48018D}" type="presOf" srcId="{B35381FE-E77D-4767-8F2A-94EDD9226661}" destId="{C1D7A365-095C-4A66-86A9-12B372ED09B1}" srcOrd="0" destOrd="1" presId="urn:microsoft.com/office/officeart/2005/8/layout/hList1"/>
    <dgm:cxn modelId="{DBA6CF1D-00A0-4F69-8AB0-8DC8F4018CA6}" type="presOf" srcId="{B5023C00-F5C5-41E9-B19D-66EA8E715366}" destId="{C1D7A365-095C-4A66-86A9-12B372ED09B1}" srcOrd="0" destOrd="0" presId="urn:microsoft.com/office/officeart/2005/8/layout/hList1"/>
    <dgm:cxn modelId="{31003916-E123-44EE-A006-55C32E607AE2}" type="presOf" srcId="{21575B18-4A73-4D54-90DA-B8B87BE6F430}" destId="{E6D7307A-9E0B-4203-9705-ABDEBC0655FE}" srcOrd="0" destOrd="2" presId="urn:microsoft.com/office/officeart/2005/8/layout/hList1"/>
    <dgm:cxn modelId="{E176663C-A108-4D2E-B812-0917A9983952}" type="presOf" srcId="{1D3F49DF-E94D-4FBA-8424-AA9977ABB7E5}" destId="{2CC6F2B8-3597-40D6-9501-072011A01CC3}" srcOrd="0" destOrd="0" presId="urn:microsoft.com/office/officeart/2005/8/layout/hList1"/>
    <dgm:cxn modelId="{01A6EC6B-0726-432C-875A-BB2A92C0C0A4}" srcId="{1D3F49DF-E94D-4FBA-8424-AA9977ABB7E5}" destId="{792CAEC4-63CE-4790-B95F-8164A2DC884F}" srcOrd="1" destOrd="0" parTransId="{AA274D95-B379-4B0E-82EF-6112FBCB439A}" sibTransId="{537FBF09-5D9D-4E88-834F-036D08EE13F2}"/>
    <dgm:cxn modelId="{08858BBC-4F21-426E-BC37-DE13AD08CE10}" srcId="{792CAEC4-63CE-4790-B95F-8164A2DC884F}" destId="{83EF5C81-7D0D-4EEE-B3ED-9F6A21F5E016}" srcOrd="1" destOrd="0" parTransId="{A54A40A8-5BF8-4F4D-B244-296718B80357}" sibTransId="{866C4DF2-84E2-423B-A8A8-8E460A24E8B0}"/>
    <dgm:cxn modelId="{A47BB715-9E5D-4EE6-89DB-E7E60C8E6C20}" type="presOf" srcId="{5AB8BF70-8FB9-4F4B-804E-A280317DA8A9}" destId="{E6D7307A-9E0B-4203-9705-ABDEBC0655FE}" srcOrd="0" destOrd="0" presId="urn:microsoft.com/office/officeart/2005/8/layout/hList1"/>
    <dgm:cxn modelId="{FD69AE4A-22F1-48E2-A365-BA13D199E27D}" type="presParOf" srcId="{2CC6F2B8-3597-40D6-9501-072011A01CC3}" destId="{3040B31C-DB18-481D-830A-A0FC6045DFF5}" srcOrd="0" destOrd="0" presId="urn:microsoft.com/office/officeart/2005/8/layout/hList1"/>
    <dgm:cxn modelId="{C9EE61A9-F639-498F-A18B-DA11A1EF96E7}" type="presParOf" srcId="{3040B31C-DB18-481D-830A-A0FC6045DFF5}" destId="{3F4857DD-CC85-4081-B8F3-4E46F64CCCBF}" srcOrd="0" destOrd="0" presId="urn:microsoft.com/office/officeart/2005/8/layout/hList1"/>
    <dgm:cxn modelId="{8CEBD9D1-98E2-4253-8E96-FC8AF4AD3F95}" type="presParOf" srcId="{3040B31C-DB18-481D-830A-A0FC6045DFF5}" destId="{C1D7A365-095C-4A66-86A9-12B372ED09B1}" srcOrd="1" destOrd="0" presId="urn:microsoft.com/office/officeart/2005/8/layout/hList1"/>
    <dgm:cxn modelId="{E2F393F5-B1F0-4E23-8D61-B8C143091063}" type="presParOf" srcId="{2CC6F2B8-3597-40D6-9501-072011A01CC3}" destId="{BB911279-4157-4201-ACC2-C370DF45B2C0}" srcOrd="1" destOrd="0" presId="urn:microsoft.com/office/officeart/2005/8/layout/hList1"/>
    <dgm:cxn modelId="{8BAE6352-12F1-4E8F-B6CD-52CB5FC3CEDA}" type="presParOf" srcId="{2CC6F2B8-3597-40D6-9501-072011A01CC3}" destId="{5E06A2C6-ED9E-4508-BA16-FC89E7A0B6DC}" srcOrd="2" destOrd="0" presId="urn:microsoft.com/office/officeart/2005/8/layout/hList1"/>
    <dgm:cxn modelId="{7EFC3CC0-C00E-4E65-969D-3FB1A9F7D112}" type="presParOf" srcId="{5E06A2C6-ED9E-4508-BA16-FC89E7A0B6DC}" destId="{BFA7D265-587C-4C60-BAA4-C6B48B7EB672}" srcOrd="0" destOrd="0" presId="urn:microsoft.com/office/officeart/2005/8/layout/hList1"/>
    <dgm:cxn modelId="{7C9E388D-2D8D-407F-B140-8E7D1AAB0B4F}" type="presParOf" srcId="{5E06A2C6-ED9E-4508-BA16-FC89E7A0B6DC}" destId="{2F64074B-1EB1-497A-B9CC-E974282FF045}" srcOrd="1" destOrd="0" presId="urn:microsoft.com/office/officeart/2005/8/layout/hList1"/>
    <dgm:cxn modelId="{EADAF56D-6948-444B-A724-1AE30A0D8F6A}" type="presParOf" srcId="{2CC6F2B8-3597-40D6-9501-072011A01CC3}" destId="{B7127286-B8AF-47A8-9E6A-41EB924CCCEA}" srcOrd="3" destOrd="0" presId="urn:microsoft.com/office/officeart/2005/8/layout/hList1"/>
    <dgm:cxn modelId="{4F112BAA-CB3A-4719-87E2-E720F154F1D5}" type="presParOf" srcId="{2CC6F2B8-3597-40D6-9501-072011A01CC3}" destId="{D79E60B6-79E1-4F7F-A724-EFA98DE3686C}" srcOrd="4" destOrd="0" presId="urn:microsoft.com/office/officeart/2005/8/layout/hList1"/>
    <dgm:cxn modelId="{BCE41C9D-56EC-4162-A6D7-BFC83B4528FD}" type="presParOf" srcId="{D79E60B6-79E1-4F7F-A724-EFA98DE3686C}" destId="{007AE45B-10E8-4646-BD92-2515F663F03A}" srcOrd="0" destOrd="0" presId="urn:microsoft.com/office/officeart/2005/8/layout/hList1"/>
    <dgm:cxn modelId="{F16911D1-6640-4A8F-84F5-BA39635F2D96}" type="presParOf" srcId="{D79E60B6-79E1-4F7F-A724-EFA98DE3686C}" destId="{E6D7307A-9E0B-4203-9705-ABDEBC0655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FF81EA-788C-456D-A45C-7C0AF64679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F859-3322-42B7-8A2B-AD08F912E4CE}">
      <dgm:prSet/>
      <dgm:spPr/>
      <dgm:t>
        <a:bodyPr/>
        <a:lstStyle/>
        <a:p>
          <a:pPr rtl="0"/>
          <a:r>
            <a:rPr lang="en-US" dirty="0" smtClean="0"/>
            <a:t>1. Tariff of Abominations</a:t>
          </a:r>
          <a:endParaRPr lang="en-US" dirty="0"/>
        </a:p>
      </dgm:t>
    </dgm:pt>
    <dgm:pt modelId="{EEBC10E9-B7DA-49B7-BBC1-554130D848A0}" type="parTrans" cxnId="{9CD11F68-07CB-447D-BF71-03063D545F93}">
      <dgm:prSet/>
      <dgm:spPr/>
      <dgm:t>
        <a:bodyPr/>
        <a:lstStyle/>
        <a:p>
          <a:endParaRPr lang="en-US"/>
        </a:p>
      </dgm:t>
    </dgm:pt>
    <dgm:pt modelId="{20423A93-9DC2-4F3F-932E-85332D928236}" type="sibTrans" cxnId="{9CD11F68-07CB-447D-BF71-03063D545F93}">
      <dgm:prSet/>
      <dgm:spPr/>
      <dgm:t>
        <a:bodyPr/>
        <a:lstStyle/>
        <a:p>
          <a:endParaRPr lang="en-US"/>
        </a:p>
      </dgm:t>
    </dgm:pt>
    <dgm:pt modelId="{E6FCB708-41B1-44F3-8679-BD1061DF0571}">
      <dgm:prSet/>
      <dgm:spPr/>
      <dgm:t>
        <a:bodyPr/>
        <a:lstStyle/>
        <a:p>
          <a:pPr rtl="0"/>
          <a:r>
            <a:rPr lang="en-US" dirty="0" smtClean="0"/>
            <a:t>North asked to a tariff on woolen goods to protect America’s wool industry.</a:t>
          </a:r>
          <a:endParaRPr lang="en-US" dirty="0"/>
        </a:p>
      </dgm:t>
    </dgm:pt>
    <dgm:pt modelId="{5B78899A-6B75-4ADE-B957-493900B079C2}" type="parTrans" cxnId="{62886E01-BE39-41E6-8F50-99359ABB96F4}">
      <dgm:prSet/>
      <dgm:spPr/>
      <dgm:t>
        <a:bodyPr/>
        <a:lstStyle/>
        <a:p>
          <a:endParaRPr lang="en-US"/>
        </a:p>
      </dgm:t>
    </dgm:pt>
    <dgm:pt modelId="{0CF7C645-1E09-4990-A23A-DB095D795C94}" type="sibTrans" cxnId="{62886E01-BE39-41E6-8F50-99359ABB96F4}">
      <dgm:prSet/>
      <dgm:spPr/>
      <dgm:t>
        <a:bodyPr/>
        <a:lstStyle/>
        <a:p>
          <a:endParaRPr lang="en-US"/>
        </a:p>
      </dgm:t>
    </dgm:pt>
    <dgm:pt modelId="{3865E6AB-4569-4DB6-8809-8A169BD8CA45}">
      <dgm:prSet/>
      <dgm:spPr/>
      <dgm:t>
        <a:bodyPr/>
        <a:lstStyle/>
        <a:p>
          <a:pPr rtl="0"/>
          <a:r>
            <a:rPr lang="en-US" dirty="0" smtClean="0"/>
            <a:t>VP John C. Calhoun – despised the tariff system</a:t>
          </a:r>
          <a:endParaRPr lang="en-US" dirty="0"/>
        </a:p>
      </dgm:t>
    </dgm:pt>
    <dgm:pt modelId="{37D5DBAD-8DB5-4657-AFEA-93A60A73672D}" type="parTrans" cxnId="{7E5A1CB4-D740-44DA-AD16-264DB311D505}">
      <dgm:prSet/>
      <dgm:spPr/>
      <dgm:t>
        <a:bodyPr/>
        <a:lstStyle/>
        <a:p>
          <a:endParaRPr lang="en-US"/>
        </a:p>
      </dgm:t>
    </dgm:pt>
    <dgm:pt modelId="{979D4ACF-1EC2-4A8F-8584-31F7D52347C0}" type="sibTrans" cxnId="{7E5A1CB4-D740-44DA-AD16-264DB311D505}">
      <dgm:prSet/>
      <dgm:spPr/>
      <dgm:t>
        <a:bodyPr/>
        <a:lstStyle/>
        <a:p>
          <a:endParaRPr lang="en-US"/>
        </a:p>
      </dgm:t>
    </dgm:pt>
    <dgm:pt modelId="{CE5F8270-35C0-48D9-8808-288AD74FF609}">
      <dgm:prSet/>
      <dgm:spPr/>
      <dgm:t>
        <a:bodyPr/>
        <a:lstStyle/>
        <a:p>
          <a:pPr rtl="0"/>
          <a:r>
            <a:rPr lang="en-US" dirty="0" smtClean="0"/>
            <a:t>Tariff of 1828 AKA Tariff of Abominations</a:t>
          </a:r>
          <a:endParaRPr lang="en-US" dirty="0"/>
        </a:p>
      </dgm:t>
    </dgm:pt>
    <dgm:pt modelId="{48AD34F0-4397-4E0A-9A9F-042288E280FB}" type="parTrans" cxnId="{20AEF93E-9C56-42DA-AD9D-BA5ACB3DABFB}">
      <dgm:prSet/>
      <dgm:spPr/>
      <dgm:t>
        <a:bodyPr/>
        <a:lstStyle/>
        <a:p>
          <a:endParaRPr lang="en-US"/>
        </a:p>
      </dgm:t>
    </dgm:pt>
    <dgm:pt modelId="{614349B9-FF49-40C6-A3FA-CD6D147A2E7C}" type="sibTrans" cxnId="{20AEF93E-9C56-42DA-AD9D-BA5ACB3DABFB}">
      <dgm:prSet/>
      <dgm:spPr/>
      <dgm:t>
        <a:bodyPr/>
        <a:lstStyle/>
        <a:p>
          <a:endParaRPr lang="en-US"/>
        </a:p>
      </dgm:t>
    </dgm:pt>
    <dgm:pt modelId="{5F2A0861-18B9-4566-9917-F11BB4EFA969}">
      <dgm:prSet/>
      <dgm:spPr/>
      <dgm:t>
        <a:bodyPr/>
        <a:lstStyle/>
        <a:p>
          <a:pPr rtl="0"/>
          <a:r>
            <a:rPr lang="en-US" dirty="0" smtClean="0"/>
            <a:t>2. 1832 – Congress passed another tariff</a:t>
          </a:r>
          <a:endParaRPr lang="en-US" dirty="0"/>
        </a:p>
      </dgm:t>
    </dgm:pt>
    <dgm:pt modelId="{BA9A5FEC-E009-4DAD-8DF8-E9E595CC4644}" type="parTrans" cxnId="{816DDED0-1379-4E03-9FB5-DC2BB98A1C67}">
      <dgm:prSet/>
      <dgm:spPr/>
      <dgm:t>
        <a:bodyPr/>
        <a:lstStyle/>
        <a:p>
          <a:endParaRPr lang="en-US"/>
        </a:p>
      </dgm:t>
    </dgm:pt>
    <dgm:pt modelId="{5FE8799B-3859-418F-8EA1-2BC4EEE539E4}" type="sibTrans" cxnId="{816DDED0-1379-4E03-9FB5-DC2BB98A1C67}">
      <dgm:prSet/>
      <dgm:spPr/>
      <dgm:t>
        <a:bodyPr/>
        <a:lstStyle/>
        <a:p>
          <a:endParaRPr lang="en-US"/>
        </a:p>
      </dgm:t>
    </dgm:pt>
    <dgm:pt modelId="{145ABAA1-1703-4705-BB48-289158B91044}">
      <dgm:prSet/>
      <dgm:spPr/>
      <dgm:t>
        <a:bodyPr/>
        <a:lstStyle/>
        <a:p>
          <a:pPr rtl="0"/>
          <a:r>
            <a:rPr lang="en-US" dirty="0" smtClean="0"/>
            <a:t>South Carolina passed the </a:t>
          </a:r>
          <a:r>
            <a:rPr lang="en-US" b="1" dirty="0" smtClean="0"/>
            <a:t>Nullification Act</a:t>
          </a:r>
          <a:endParaRPr lang="en-US" dirty="0"/>
        </a:p>
      </dgm:t>
    </dgm:pt>
    <dgm:pt modelId="{F4DA75C2-FEBE-49D1-871F-C4534212A006}" type="parTrans" cxnId="{FB8328E1-A9EC-463D-9731-4CEFFC89EA5F}">
      <dgm:prSet/>
      <dgm:spPr/>
      <dgm:t>
        <a:bodyPr/>
        <a:lstStyle/>
        <a:p>
          <a:endParaRPr lang="en-US"/>
        </a:p>
      </dgm:t>
    </dgm:pt>
    <dgm:pt modelId="{04830374-3E98-4C74-88E0-9318ECF8316D}" type="sibTrans" cxnId="{FB8328E1-A9EC-463D-9731-4CEFFC89EA5F}">
      <dgm:prSet/>
      <dgm:spPr/>
      <dgm:t>
        <a:bodyPr/>
        <a:lstStyle/>
        <a:p>
          <a:endParaRPr lang="en-US"/>
        </a:p>
      </dgm:t>
    </dgm:pt>
    <dgm:pt modelId="{7A9F2FD6-30AB-4753-BC11-7358DAEB8980}">
      <dgm:prSet/>
      <dgm:spPr/>
      <dgm:t>
        <a:bodyPr/>
        <a:lstStyle/>
        <a:p>
          <a:pPr rtl="0"/>
          <a:r>
            <a:rPr lang="en-US" dirty="0" smtClean="0"/>
            <a:t>Threatened to </a:t>
          </a:r>
          <a:r>
            <a:rPr lang="en-US" b="1" dirty="0" smtClean="0"/>
            <a:t>secede</a:t>
          </a:r>
          <a:endParaRPr lang="en-US" dirty="0"/>
        </a:p>
      </dgm:t>
    </dgm:pt>
    <dgm:pt modelId="{02F15642-CEAD-4C45-A7A9-1C8629752E4A}" type="parTrans" cxnId="{B6FFB2ED-9E55-4E95-9C14-1C30644DE232}">
      <dgm:prSet/>
      <dgm:spPr/>
      <dgm:t>
        <a:bodyPr/>
        <a:lstStyle/>
        <a:p>
          <a:endParaRPr lang="en-US"/>
        </a:p>
      </dgm:t>
    </dgm:pt>
    <dgm:pt modelId="{7F8E913B-6D40-447C-BE06-96A4E9F446BD}" type="sibTrans" cxnId="{B6FFB2ED-9E55-4E95-9C14-1C30644DE232}">
      <dgm:prSet/>
      <dgm:spPr/>
      <dgm:t>
        <a:bodyPr/>
        <a:lstStyle/>
        <a:p>
          <a:endParaRPr lang="en-US"/>
        </a:p>
      </dgm:t>
    </dgm:pt>
    <dgm:pt modelId="{804EBD7C-8193-42AC-97E2-4ADCC696247E}">
      <dgm:prSet/>
      <dgm:spPr/>
      <dgm:t>
        <a:bodyPr/>
        <a:lstStyle/>
        <a:p>
          <a:pPr rtl="0"/>
          <a:r>
            <a:rPr lang="en-US" smtClean="0"/>
            <a:t>SC thought other states would follow</a:t>
          </a:r>
          <a:endParaRPr lang="en-US"/>
        </a:p>
      </dgm:t>
    </dgm:pt>
    <dgm:pt modelId="{8FBB1E7F-BE20-4D0B-925C-5E26805F39EF}" type="parTrans" cxnId="{5A349266-855F-4727-BD85-9C128E8FB386}">
      <dgm:prSet/>
      <dgm:spPr/>
      <dgm:t>
        <a:bodyPr/>
        <a:lstStyle/>
        <a:p>
          <a:endParaRPr lang="en-US"/>
        </a:p>
      </dgm:t>
    </dgm:pt>
    <dgm:pt modelId="{554E2EAB-DADE-4495-8D29-40020C596ABB}" type="sibTrans" cxnId="{5A349266-855F-4727-BD85-9C128E8FB386}">
      <dgm:prSet/>
      <dgm:spPr/>
      <dgm:t>
        <a:bodyPr/>
        <a:lstStyle/>
        <a:p>
          <a:endParaRPr lang="en-US"/>
        </a:p>
      </dgm:t>
    </dgm:pt>
    <dgm:pt modelId="{0CD1D04E-2704-4147-B5B3-E0A7A5A4AD55}">
      <dgm:prSet/>
      <dgm:spPr/>
      <dgm:t>
        <a:bodyPr/>
        <a:lstStyle/>
        <a:p>
          <a:pPr rtl="0"/>
          <a:r>
            <a:rPr lang="en-US" dirty="0" smtClean="0"/>
            <a:t>Jackson passed a force bill - brought up the federal troops</a:t>
          </a:r>
          <a:endParaRPr lang="en-US" dirty="0"/>
        </a:p>
      </dgm:t>
    </dgm:pt>
    <dgm:pt modelId="{211F466A-210F-4C49-AA76-72EB1708B5F6}" type="parTrans" cxnId="{BE21BB72-86AD-46E5-A9FF-F24CDB1036B7}">
      <dgm:prSet/>
      <dgm:spPr/>
      <dgm:t>
        <a:bodyPr/>
        <a:lstStyle/>
        <a:p>
          <a:endParaRPr lang="en-US"/>
        </a:p>
      </dgm:t>
    </dgm:pt>
    <dgm:pt modelId="{3D9A1219-8C80-4122-8C8E-D9806822E8A7}" type="sibTrans" cxnId="{BE21BB72-86AD-46E5-A9FF-F24CDB1036B7}">
      <dgm:prSet/>
      <dgm:spPr/>
      <dgm:t>
        <a:bodyPr/>
        <a:lstStyle/>
        <a:p>
          <a:endParaRPr lang="en-US"/>
        </a:p>
      </dgm:t>
    </dgm:pt>
    <dgm:pt modelId="{D1EBDCBA-AF70-475A-9782-073B72A54563}">
      <dgm:prSet/>
      <dgm:spPr/>
      <dgm:t>
        <a:bodyPr/>
        <a:lstStyle/>
        <a:p>
          <a:pPr rtl="0"/>
          <a:r>
            <a:rPr lang="en-US" smtClean="0"/>
            <a:t>Henry Clay compromise reduced tariff</a:t>
          </a:r>
          <a:endParaRPr lang="en-US"/>
        </a:p>
      </dgm:t>
    </dgm:pt>
    <dgm:pt modelId="{BF9272F6-2B73-484F-A886-9CB44903040A}" type="parTrans" cxnId="{0718FE66-D30E-4A83-8023-8858FA5896BB}">
      <dgm:prSet/>
      <dgm:spPr/>
      <dgm:t>
        <a:bodyPr/>
        <a:lstStyle/>
        <a:p>
          <a:endParaRPr lang="en-US"/>
        </a:p>
      </dgm:t>
    </dgm:pt>
    <dgm:pt modelId="{EC448F09-CD22-43F8-AD9A-B76216F4739E}" type="sibTrans" cxnId="{0718FE66-D30E-4A83-8023-8858FA5896BB}">
      <dgm:prSet/>
      <dgm:spPr/>
      <dgm:t>
        <a:bodyPr/>
        <a:lstStyle/>
        <a:p>
          <a:endParaRPr lang="en-US"/>
        </a:p>
      </dgm:t>
    </dgm:pt>
    <dgm:pt modelId="{C640889D-03DA-4D7A-9C2D-05F9FE8376D3}">
      <dgm:prSet/>
      <dgm:spPr/>
      <dgm:t>
        <a:bodyPr/>
        <a:lstStyle/>
        <a:p>
          <a:pPr rtl="0"/>
          <a:r>
            <a:rPr lang="en-US" smtClean="0"/>
            <a:t>SC repealed the Nullification Act</a:t>
          </a:r>
          <a:endParaRPr lang="en-US"/>
        </a:p>
      </dgm:t>
    </dgm:pt>
    <dgm:pt modelId="{A308AFEB-FC37-43DC-8249-CC9D612C2D81}" type="parTrans" cxnId="{BB4D826A-81D9-43C7-B6D3-E0FF6351DBEF}">
      <dgm:prSet/>
      <dgm:spPr/>
      <dgm:t>
        <a:bodyPr/>
        <a:lstStyle/>
        <a:p>
          <a:endParaRPr lang="en-US"/>
        </a:p>
      </dgm:t>
    </dgm:pt>
    <dgm:pt modelId="{E3882D02-38B7-4A1B-BE47-435FF7B450A2}" type="sibTrans" cxnId="{BB4D826A-81D9-43C7-B6D3-E0FF6351DBEF}">
      <dgm:prSet/>
      <dgm:spPr/>
      <dgm:t>
        <a:bodyPr/>
        <a:lstStyle/>
        <a:p>
          <a:endParaRPr lang="en-US"/>
        </a:p>
      </dgm:t>
    </dgm:pt>
    <dgm:pt modelId="{0B8D85EE-6E07-4581-9E94-181938D3BBD4}">
      <dgm:prSet/>
      <dgm:spPr/>
      <dgm:t>
        <a:bodyPr/>
        <a:lstStyle/>
        <a:p>
          <a:pPr rtl="0"/>
          <a:r>
            <a:rPr lang="en-US" dirty="0" smtClean="0"/>
            <a:t>3. </a:t>
          </a:r>
          <a:r>
            <a:rPr lang="en-US" smtClean="0"/>
            <a:t>Importance - </a:t>
          </a:r>
          <a:endParaRPr lang="en-US" dirty="0"/>
        </a:p>
      </dgm:t>
    </dgm:pt>
    <dgm:pt modelId="{DCCC6277-4E43-4326-B832-A6934EE536CA}" type="parTrans" cxnId="{6A9662B1-AB77-42D4-8296-7594FADF6EA8}">
      <dgm:prSet/>
      <dgm:spPr/>
      <dgm:t>
        <a:bodyPr/>
        <a:lstStyle/>
        <a:p>
          <a:endParaRPr lang="en-US"/>
        </a:p>
      </dgm:t>
    </dgm:pt>
    <dgm:pt modelId="{D64B23AE-66F4-4672-8805-DE6471DE678B}" type="sibTrans" cxnId="{6A9662B1-AB77-42D4-8296-7594FADF6EA8}">
      <dgm:prSet/>
      <dgm:spPr/>
      <dgm:t>
        <a:bodyPr/>
        <a:lstStyle/>
        <a:p>
          <a:endParaRPr lang="en-US"/>
        </a:p>
      </dgm:t>
    </dgm:pt>
    <dgm:pt modelId="{4FBB944D-06DF-45D0-A31E-2451A1433ED3}" type="pres">
      <dgm:prSet presAssocID="{12FF81EA-788C-456D-A45C-7C0AF64679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2F00D-5302-4E92-9467-5ED8344EB4F4}" type="pres">
      <dgm:prSet presAssocID="{CF96F859-3322-42B7-8A2B-AD08F912E4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E637A-89FA-4436-A9D7-19FFD476456F}" type="pres">
      <dgm:prSet presAssocID="{CF96F859-3322-42B7-8A2B-AD08F912E4C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BF0B7-8676-4B7B-999E-EC483DB36F04}" type="pres">
      <dgm:prSet presAssocID="{5F2A0861-18B9-4566-9917-F11BB4EFA9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91D80-1087-4970-A0DE-638C50D180C6}" type="pres">
      <dgm:prSet presAssocID="{5F2A0861-18B9-4566-9917-F11BB4EFA96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9022F-A387-4264-8966-080DD7DD03A1}" type="pres">
      <dgm:prSet presAssocID="{0B8D85EE-6E07-4581-9E94-181938D3BB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04E2C-7180-452E-BA06-38F52D9F3C53}" type="presOf" srcId="{5F2A0861-18B9-4566-9917-F11BB4EFA969}" destId="{E09BF0B7-8676-4B7B-999E-EC483DB36F04}" srcOrd="0" destOrd="0" presId="urn:microsoft.com/office/officeart/2005/8/layout/vList2"/>
    <dgm:cxn modelId="{B6FFB2ED-9E55-4E95-9C14-1C30644DE232}" srcId="{145ABAA1-1703-4705-BB48-289158B91044}" destId="{7A9F2FD6-30AB-4753-BC11-7358DAEB8980}" srcOrd="0" destOrd="0" parTransId="{02F15642-CEAD-4C45-A7A9-1C8629752E4A}" sibTransId="{7F8E913B-6D40-447C-BE06-96A4E9F446BD}"/>
    <dgm:cxn modelId="{7F3FFB17-AB29-40F1-83D4-A50BCCF794C5}" type="presOf" srcId="{12FF81EA-788C-456D-A45C-7C0AF64679B5}" destId="{4FBB944D-06DF-45D0-A31E-2451A1433ED3}" srcOrd="0" destOrd="0" presId="urn:microsoft.com/office/officeart/2005/8/layout/vList2"/>
    <dgm:cxn modelId="{20AEF93E-9C56-42DA-AD9D-BA5ACB3DABFB}" srcId="{CF96F859-3322-42B7-8A2B-AD08F912E4CE}" destId="{CE5F8270-35C0-48D9-8808-288AD74FF609}" srcOrd="2" destOrd="0" parTransId="{48AD34F0-4397-4E0A-9A9F-042288E280FB}" sibTransId="{614349B9-FF49-40C6-A3FA-CD6D147A2E7C}"/>
    <dgm:cxn modelId="{19D38997-C4DA-4B57-B687-E49DC318E0FD}" type="presOf" srcId="{E6FCB708-41B1-44F3-8679-BD1061DF0571}" destId="{21CE637A-89FA-4436-A9D7-19FFD476456F}" srcOrd="0" destOrd="0" presId="urn:microsoft.com/office/officeart/2005/8/layout/vList2"/>
    <dgm:cxn modelId="{3E7226A5-DAB8-414D-92BD-936307A97468}" type="presOf" srcId="{CF96F859-3322-42B7-8A2B-AD08F912E4CE}" destId="{FD42F00D-5302-4E92-9467-5ED8344EB4F4}" srcOrd="0" destOrd="0" presId="urn:microsoft.com/office/officeart/2005/8/layout/vList2"/>
    <dgm:cxn modelId="{04240B30-50A0-4BF9-BD9D-14BC47D2C5ED}" type="presOf" srcId="{D1EBDCBA-AF70-475A-9782-073B72A54563}" destId="{F5791D80-1087-4970-A0DE-638C50D180C6}" srcOrd="0" destOrd="4" presId="urn:microsoft.com/office/officeart/2005/8/layout/vList2"/>
    <dgm:cxn modelId="{5D5DC6B0-59FC-4A80-8CE5-295E83747DAC}" type="presOf" srcId="{804EBD7C-8193-42AC-97E2-4ADCC696247E}" destId="{F5791D80-1087-4970-A0DE-638C50D180C6}" srcOrd="0" destOrd="2" presId="urn:microsoft.com/office/officeart/2005/8/layout/vList2"/>
    <dgm:cxn modelId="{9BF050EC-3C47-493C-A92E-08A1D2935AC0}" type="presOf" srcId="{0CD1D04E-2704-4147-B5B3-E0A7A5A4AD55}" destId="{F5791D80-1087-4970-A0DE-638C50D180C6}" srcOrd="0" destOrd="3" presId="urn:microsoft.com/office/officeart/2005/8/layout/vList2"/>
    <dgm:cxn modelId="{62886E01-BE39-41E6-8F50-99359ABB96F4}" srcId="{CF96F859-3322-42B7-8A2B-AD08F912E4CE}" destId="{E6FCB708-41B1-44F3-8679-BD1061DF0571}" srcOrd="0" destOrd="0" parTransId="{5B78899A-6B75-4ADE-B957-493900B079C2}" sibTransId="{0CF7C645-1E09-4990-A23A-DB095D795C94}"/>
    <dgm:cxn modelId="{9CD11F68-07CB-447D-BF71-03063D545F93}" srcId="{12FF81EA-788C-456D-A45C-7C0AF64679B5}" destId="{CF96F859-3322-42B7-8A2B-AD08F912E4CE}" srcOrd="0" destOrd="0" parTransId="{EEBC10E9-B7DA-49B7-BBC1-554130D848A0}" sibTransId="{20423A93-9DC2-4F3F-932E-85332D928236}"/>
    <dgm:cxn modelId="{0718FE66-D30E-4A83-8023-8858FA5896BB}" srcId="{5F2A0861-18B9-4566-9917-F11BB4EFA969}" destId="{D1EBDCBA-AF70-475A-9782-073B72A54563}" srcOrd="3" destOrd="0" parTransId="{BF9272F6-2B73-484F-A886-9CB44903040A}" sibTransId="{EC448F09-CD22-43F8-AD9A-B76216F4739E}"/>
    <dgm:cxn modelId="{EBA5C834-0A83-4C07-ABB6-B6FB89335FD8}" type="presOf" srcId="{CE5F8270-35C0-48D9-8808-288AD74FF609}" destId="{21CE637A-89FA-4436-A9D7-19FFD476456F}" srcOrd="0" destOrd="2" presId="urn:microsoft.com/office/officeart/2005/8/layout/vList2"/>
    <dgm:cxn modelId="{D9BDBBDC-FBD6-4BA0-95B4-6D77B46A198C}" type="presOf" srcId="{3865E6AB-4569-4DB6-8809-8A169BD8CA45}" destId="{21CE637A-89FA-4436-A9D7-19FFD476456F}" srcOrd="0" destOrd="1" presId="urn:microsoft.com/office/officeart/2005/8/layout/vList2"/>
    <dgm:cxn modelId="{816DDED0-1379-4E03-9FB5-DC2BB98A1C67}" srcId="{12FF81EA-788C-456D-A45C-7C0AF64679B5}" destId="{5F2A0861-18B9-4566-9917-F11BB4EFA969}" srcOrd="1" destOrd="0" parTransId="{BA9A5FEC-E009-4DAD-8DF8-E9E595CC4644}" sibTransId="{5FE8799B-3859-418F-8EA1-2BC4EEE539E4}"/>
    <dgm:cxn modelId="{BE21BB72-86AD-46E5-A9FF-F24CDB1036B7}" srcId="{5F2A0861-18B9-4566-9917-F11BB4EFA969}" destId="{0CD1D04E-2704-4147-B5B3-E0A7A5A4AD55}" srcOrd="2" destOrd="0" parTransId="{211F466A-210F-4C49-AA76-72EB1708B5F6}" sibTransId="{3D9A1219-8C80-4122-8C8E-D9806822E8A7}"/>
    <dgm:cxn modelId="{5A349266-855F-4727-BD85-9C128E8FB386}" srcId="{5F2A0861-18B9-4566-9917-F11BB4EFA969}" destId="{804EBD7C-8193-42AC-97E2-4ADCC696247E}" srcOrd="1" destOrd="0" parTransId="{8FBB1E7F-BE20-4D0B-925C-5E26805F39EF}" sibTransId="{554E2EAB-DADE-4495-8D29-40020C596ABB}"/>
    <dgm:cxn modelId="{D4529493-6D4D-4913-BCFC-656875CC1C15}" type="presOf" srcId="{C640889D-03DA-4D7A-9C2D-05F9FE8376D3}" destId="{F5791D80-1087-4970-A0DE-638C50D180C6}" srcOrd="0" destOrd="5" presId="urn:microsoft.com/office/officeart/2005/8/layout/vList2"/>
    <dgm:cxn modelId="{E8368688-370D-48FD-BDDD-4FEACF0506CC}" type="presOf" srcId="{0B8D85EE-6E07-4581-9E94-181938D3BBD4}" destId="{5639022F-A387-4264-8966-080DD7DD03A1}" srcOrd="0" destOrd="0" presId="urn:microsoft.com/office/officeart/2005/8/layout/vList2"/>
    <dgm:cxn modelId="{6A9662B1-AB77-42D4-8296-7594FADF6EA8}" srcId="{12FF81EA-788C-456D-A45C-7C0AF64679B5}" destId="{0B8D85EE-6E07-4581-9E94-181938D3BBD4}" srcOrd="2" destOrd="0" parTransId="{DCCC6277-4E43-4326-B832-A6934EE536CA}" sibTransId="{D64B23AE-66F4-4672-8805-DE6471DE678B}"/>
    <dgm:cxn modelId="{BB4D826A-81D9-43C7-B6D3-E0FF6351DBEF}" srcId="{5F2A0861-18B9-4566-9917-F11BB4EFA969}" destId="{C640889D-03DA-4D7A-9C2D-05F9FE8376D3}" srcOrd="4" destOrd="0" parTransId="{A308AFEB-FC37-43DC-8249-CC9D612C2D81}" sibTransId="{E3882D02-38B7-4A1B-BE47-435FF7B450A2}"/>
    <dgm:cxn modelId="{7E5A1CB4-D740-44DA-AD16-264DB311D505}" srcId="{CF96F859-3322-42B7-8A2B-AD08F912E4CE}" destId="{3865E6AB-4569-4DB6-8809-8A169BD8CA45}" srcOrd="1" destOrd="0" parTransId="{37D5DBAD-8DB5-4657-AFEA-93A60A73672D}" sibTransId="{979D4ACF-1EC2-4A8F-8584-31F7D52347C0}"/>
    <dgm:cxn modelId="{6A88EB7A-12B8-43A2-9D27-4D8DE2144A28}" type="presOf" srcId="{145ABAA1-1703-4705-BB48-289158B91044}" destId="{F5791D80-1087-4970-A0DE-638C50D180C6}" srcOrd="0" destOrd="0" presId="urn:microsoft.com/office/officeart/2005/8/layout/vList2"/>
    <dgm:cxn modelId="{FB8328E1-A9EC-463D-9731-4CEFFC89EA5F}" srcId="{5F2A0861-18B9-4566-9917-F11BB4EFA969}" destId="{145ABAA1-1703-4705-BB48-289158B91044}" srcOrd="0" destOrd="0" parTransId="{F4DA75C2-FEBE-49D1-871F-C4534212A006}" sibTransId="{04830374-3E98-4C74-88E0-9318ECF8316D}"/>
    <dgm:cxn modelId="{965DAEBA-859E-4016-9C9D-D0F09F7D5AB4}" type="presOf" srcId="{7A9F2FD6-30AB-4753-BC11-7358DAEB8980}" destId="{F5791D80-1087-4970-A0DE-638C50D180C6}" srcOrd="0" destOrd="1" presId="urn:microsoft.com/office/officeart/2005/8/layout/vList2"/>
    <dgm:cxn modelId="{0421F53A-2C10-4378-8B87-F274908D5AE0}" type="presParOf" srcId="{4FBB944D-06DF-45D0-A31E-2451A1433ED3}" destId="{FD42F00D-5302-4E92-9467-5ED8344EB4F4}" srcOrd="0" destOrd="0" presId="urn:microsoft.com/office/officeart/2005/8/layout/vList2"/>
    <dgm:cxn modelId="{71BD0715-512E-447D-AA55-C5ED5BA249DF}" type="presParOf" srcId="{4FBB944D-06DF-45D0-A31E-2451A1433ED3}" destId="{21CE637A-89FA-4436-A9D7-19FFD476456F}" srcOrd="1" destOrd="0" presId="urn:microsoft.com/office/officeart/2005/8/layout/vList2"/>
    <dgm:cxn modelId="{682D86ED-1667-4584-B4F8-A9F0ED826122}" type="presParOf" srcId="{4FBB944D-06DF-45D0-A31E-2451A1433ED3}" destId="{E09BF0B7-8676-4B7B-999E-EC483DB36F04}" srcOrd="2" destOrd="0" presId="urn:microsoft.com/office/officeart/2005/8/layout/vList2"/>
    <dgm:cxn modelId="{0F879D57-2679-4524-9649-791C57EEA5D7}" type="presParOf" srcId="{4FBB944D-06DF-45D0-A31E-2451A1433ED3}" destId="{F5791D80-1087-4970-A0DE-638C50D180C6}" srcOrd="3" destOrd="0" presId="urn:microsoft.com/office/officeart/2005/8/layout/vList2"/>
    <dgm:cxn modelId="{9023C601-53D8-4E1B-A913-48933623C7D3}" type="presParOf" srcId="{4FBB944D-06DF-45D0-A31E-2451A1433ED3}" destId="{5639022F-A387-4264-8966-080DD7DD03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E61AE1-D8C7-46A5-8452-DF7B093ABE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AEBB14-F3FF-4433-B3D5-CD01064015C9}">
      <dgm:prSet/>
      <dgm:spPr/>
      <dgm:t>
        <a:bodyPr/>
        <a:lstStyle/>
        <a:p>
          <a:pPr rtl="0"/>
          <a:r>
            <a:rPr lang="en-US" smtClean="0"/>
            <a:t>Jackson said that he will do “What is right and just.” </a:t>
          </a:r>
          <a:endParaRPr lang="en-US"/>
        </a:p>
      </dgm:t>
    </dgm:pt>
    <dgm:pt modelId="{98A29D89-FCEE-4BC5-924E-44B2427C1C0F}" type="parTrans" cxnId="{C2A1AF36-F1E5-4761-AA83-A6EAFE9D5D4E}">
      <dgm:prSet/>
      <dgm:spPr/>
      <dgm:t>
        <a:bodyPr/>
        <a:lstStyle/>
        <a:p>
          <a:endParaRPr lang="en-US"/>
        </a:p>
      </dgm:t>
    </dgm:pt>
    <dgm:pt modelId="{AB887697-4C4C-44E0-A4B3-A12B7A4C51DC}" type="sibTrans" cxnId="{C2A1AF36-F1E5-4761-AA83-A6EAFE9D5D4E}">
      <dgm:prSet/>
      <dgm:spPr/>
      <dgm:t>
        <a:bodyPr/>
        <a:lstStyle/>
        <a:p>
          <a:endParaRPr lang="en-US"/>
        </a:p>
      </dgm:t>
    </dgm:pt>
    <dgm:pt modelId="{136EFE63-D929-4262-836D-10EB100723B2}">
      <dgm:prSet/>
      <dgm:spPr/>
      <dgm:t>
        <a:bodyPr/>
        <a:lstStyle/>
        <a:p>
          <a:pPr rtl="0"/>
          <a:r>
            <a:rPr lang="en-US" smtClean="0"/>
            <a:t>The Bank of the United States – not in the Constitution</a:t>
          </a:r>
          <a:endParaRPr lang="en-US"/>
        </a:p>
      </dgm:t>
    </dgm:pt>
    <dgm:pt modelId="{4B491311-BF07-4316-8B0B-76BE981A293D}" type="parTrans" cxnId="{7664D112-2232-4A90-BDE4-537554DCF916}">
      <dgm:prSet/>
      <dgm:spPr/>
      <dgm:t>
        <a:bodyPr/>
        <a:lstStyle/>
        <a:p>
          <a:endParaRPr lang="en-US"/>
        </a:p>
      </dgm:t>
    </dgm:pt>
    <dgm:pt modelId="{219C98D1-BB75-4D9B-BA67-8F5AB627D912}" type="sibTrans" cxnId="{7664D112-2232-4A90-BDE4-537554DCF916}">
      <dgm:prSet/>
      <dgm:spPr/>
      <dgm:t>
        <a:bodyPr/>
        <a:lstStyle/>
        <a:p>
          <a:endParaRPr lang="en-US"/>
        </a:p>
      </dgm:t>
    </dgm:pt>
    <dgm:pt modelId="{340AB62F-88D0-4FF6-8574-93228AEB36E6}">
      <dgm:prSet/>
      <dgm:spPr/>
      <dgm:t>
        <a:bodyPr/>
        <a:lstStyle/>
        <a:p>
          <a:pPr rtl="0"/>
          <a:r>
            <a:rPr lang="en-US" dirty="0" smtClean="0"/>
            <a:t>Bank decided how much money the states received</a:t>
          </a:r>
          <a:endParaRPr lang="en-US" dirty="0"/>
        </a:p>
      </dgm:t>
    </dgm:pt>
    <dgm:pt modelId="{E988D0D8-2EE2-4589-8956-ADF2D5B2EAEA}" type="parTrans" cxnId="{A79C66E0-6927-4005-B0A8-3CE2C62A57C5}">
      <dgm:prSet/>
      <dgm:spPr/>
      <dgm:t>
        <a:bodyPr/>
        <a:lstStyle/>
        <a:p>
          <a:endParaRPr lang="en-US"/>
        </a:p>
      </dgm:t>
    </dgm:pt>
    <dgm:pt modelId="{53122499-03B9-47FC-A891-DC5998B574D9}" type="sibTrans" cxnId="{A79C66E0-6927-4005-B0A8-3CE2C62A57C5}">
      <dgm:prSet/>
      <dgm:spPr/>
      <dgm:t>
        <a:bodyPr/>
        <a:lstStyle/>
        <a:p>
          <a:endParaRPr lang="en-US"/>
        </a:p>
      </dgm:t>
    </dgm:pt>
    <dgm:pt modelId="{10DFBBF2-9450-4021-9163-A3E9D2176A93}">
      <dgm:prSet/>
      <dgm:spPr/>
      <dgm:t>
        <a:bodyPr/>
        <a:lstStyle/>
        <a:p>
          <a:pPr rtl="0"/>
          <a:r>
            <a:rPr lang="en-US" b="1" smtClean="0"/>
            <a:t>Nicholas Biddle</a:t>
          </a:r>
          <a:endParaRPr lang="en-US" dirty="0"/>
        </a:p>
      </dgm:t>
    </dgm:pt>
    <dgm:pt modelId="{04589A45-FE3F-43E4-82FA-21C0ACD66582}" type="parTrans" cxnId="{EB5EA6C3-6950-4E40-B747-42C67BF3063D}">
      <dgm:prSet/>
      <dgm:spPr/>
      <dgm:t>
        <a:bodyPr/>
        <a:lstStyle/>
        <a:p>
          <a:endParaRPr lang="en-US"/>
        </a:p>
      </dgm:t>
    </dgm:pt>
    <dgm:pt modelId="{B19A23B7-5600-45A9-BC35-8BA076A19E05}" type="sibTrans" cxnId="{EB5EA6C3-6950-4E40-B747-42C67BF3063D}">
      <dgm:prSet/>
      <dgm:spPr/>
      <dgm:t>
        <a:bodyPr/>
        <a:lstStyle/>
        <a:p>
          <a:endParaRPr lang="en-US"/>
        </a:p>
      </dgm:t>
    </dgm:pt>
    <dgm:pt modelId="{F395931D-9814-4982-BFCA-4C4BB5B3EDC4}">
      <dgm:prSet/>
      <dgm:spPr/>
      <dgm:t>
        <a:bodyPr/>
        <a:lstStyle/>
        <a:p>
          <a:pPr rtl="0"/>
          <a:r>
            <a:rPr lang="en-US" dirty="0" smtClean="0"/>
            <a:t>Enemies with Jackson over which banks would receive federal dollars</a:t>
          </a:r>
          <a:endParaRPr lang="en-US" dirty="0"/>
        </a:p>
      </dgm:t>
    </dgm:pt>
    <dgm:pt modelId="{D7386372-6DE7-4E86-B32F-B390C4E84836}" type="parTrans" cxnId="{74CB8258-AF55-4604-B539-ABBF59F9EA4E}">
      <dgm:prSet/>
      <dgm:spPr/>
      <dgm:t>
        <a:bodyPr/>
        <a:lstStyle/>
        <a:p>
          <a:endParaRPr lang="en-US"/>
        </a:p>
      </dgm:t>
    </dgm:pt>
    <dgm:pt modelId="{85933BF3-9243-4F90-BF40-218767999E1D}" type="sibTrans" cxnId="{74CB8258-AF55-4604-B539-ABBF59F9EA4E}">
      <dgm:prSet/>
      <dgm:spPr/>
      <dgm:t>
        <a:bodyPr/>
        <a:lstStyle/>
        <a:p>
          <a:endParaRPr lang="en-US"/>
        </a:p>
      </dgm:t>
    </dgm:pt>
    <dgm:pt modelId="{7684BA59-F88E-4FD5-8618-56A02B5DA697}">
      <dgm:prSet/>
      <dgm:spPr/>
      <dgm:t>
        <a:bodyPr/>
        <a:lstStyle/>
        <a:p>
          <a:pPr rtl="0"/>
          <a:r>
            <a:rPr lang="en-US" dirty="0" smtClean="0"/>
            <a:t>Election of 1832</a:t>
          </a:r>
          <a:endParaRPr lang="en-US" dirty="0"/>
        </a:p>
      </dgm:t>
    </dgm:pt>
    <dgm:pt modelId="{470D85B2-2638-44C0-B68B-E521C63C7045}" type="parTrans" cxnId="{46CF81C8-7CFE-46F4-8C6F-4A7256456A7D}">
      <dgm:prSet/>
      <dgm:spPr/>
      <dgm:t>
        <a:bodyPr/>
        <a:lstStyle/>
        <a:p>
          <a:endParaRPr lang="en-US"/>
        </a:p>
      </dgm:t>
    </dgm:pt>
    <dgm:pt modelId="{BB47AC8E-A0D9-46EC-9034-E0D0378A94CC}" type="sibTrans" cxnId="{46CF81C8-7CFE-46F4-8C6F-4A7256456A7D}">
      <dgm:prSet/>
      <dgm:spPr/>
      <dgm:t>
        <a:bodyPr/>
        <a:lstStyle/>
        <a:p>
          <a:endParaRPr lang="en-US"/>
        </a:p>
      </dgm:t>
    </dgm:pt>
    <dgm:pt modelId="{444910A3-4871-4DCF-B639-EAE59A4E1A59}">
      <dgm:prSet/>
      <dgm:spPr/>
      <dgm:t>
        <a:bodyPr/>
        <a:lstStyle/>
        <a:p>
          <a:pPr rtl="0"/>
          <a:r>
            <a:rPr lang="en-US" dirty="0" smtClean="0"/>
            <a:t>Jackson vetoed the Bank bill just before the election</a:t>
          </a:r>
          <a:endParaRPr lang="en-US" dirty="0"/>
        </a:p>
      </dgm:t>
    </dgm:pt>
    <dgm:pt modelId="{1EBF5DC8-8B1E-4410-BDF3-59FEA1F12882}" type="parTrans" cxnId="{9B901595-791D-4CC0-8B54-89A7EF97DE3C}">
      <dgm:prSet/>
      <dgm:spPr/>
      <dgm:t>
        <a:bodyPr/>
        <a:lstStyle/>
        <a:p>
          <a:endParaRPr lang="en-US"/>
        </a:p>
      </dgm:t>
    </dgm:pt>
    <dgm:pt modelId="{36B0A0CB-FE34-44F7-B933-13A84830BB8F}" type="sibTrans" cxnId="{9B901595-791D-4CC0-8B54-89A7EF97DE3C}">
      <dgm:prSet/>
      <dgm:spPr/>
      <dgm:t>
        <a:bodyPr/>
        <a:lstStyle/>
        <a:p>
          <a:endParaRPr lang="en-US"/>
        </a:p>
      </dgm:t>
    </dgm:pt>
    <dgm:pt modelId="{AB579181-EC0C-4803-9BFB-2ED426383A5C}">
      <dgm:prSet/>
      <dgm:spPr/>
      <dgm:t>
        <a:bodyPr/>
        <a:lstStyle/>
        <a:p>
          <a:pPr rtl="0"/>
          <a:r>
            <a:rPr lang="en-US" dirty="0" smtClean="0"/>
            <a:t>Jackson won the election – landslide again</a:t>
          </a:r>
          <a:endParaRPr lang="en-US" dirty="0"/>
        </a:p>
      </dgm:t>
    </dgm:pt>
    <dgm:pt modelId="{E8DDA340-6A3D-4AD2-B500-CC3441A321DA}" type="parTrans" cxnId="{CC22D198-8990-42BC-8D04-631E8176E0C7}">
      <dgm:prSet/>
      <dgm:spPr/>
      <dgm:t>
        <a:bodyPr/>
        <a:lstStyle/>
        <a:p>
          <a:endParaRPr lang="en-US"/>
        </a:p>
      </dgm:t>
    </dgm:pt>
    <dgm:pt modelId="{E7F39A35-502C-4976-8126-3D65ACD0A7F2}" type="sibTrans" cxnId="{CC22D198-8990-42BC-8D04-631E8176E0C7}">
      <dgm:prSet/>
      <dgm:spPr/>
      <dgm:t>
        <a:bodyPr/>
        <a:lstStyle/>
        <a:p>
          <a:endParaRPr lang="en-US"/>
        </a:p>
      </dgm:t>
    </dgm:pt>
    <dgm:pt modelId="{333654EB-302D-4FE9-8A58-07A7E3BA7335}">
      <dgm:prSet/>
      <dgm:spPr/>
      <dgm:t>
        <a:bodyPr/>
        <a:lstStyle/>
        <a:p>
          <a:pPr rtl="0"/>
          <a:r>
            <a:rPr lang="en-US" smtClean="0"/>
            <a:t>Sec. Of Treasury – </a:t>
          </a:r>
          <a:r>
            <a:rPr lang="en-US" b="1" smtClean="0"/>
            <a:t>Roger Taney</a:t>
          </a:r>
          <a:r>
            <a:rPr lang="en-US" smtClean="0"/>
            <a:t> put money in certain state banks called Pet banks</a:t>
          </a:r>
          <a:endParaRPr lang="en-US"/>
        </a:p>
      </dgm:t>
    </dgm:pt>
    <dgm:pt modelId="{9E5347EA-5393-4221-97F3-F7893CFF5D20}" type="parTrans" cxnId="{CD588668-D7E2-4749-8DE5-527A481F9E6F}">
      <dgm:prSet/>
      <dgm:spPr/>
      <dgm:t>
        <a:bodyPr/>
        <a:lstStyle/>
        <a:p>
          <a:endParaRPr lang="en-US"/>
        </a:p>
      </dgm:t>
    </dgm:pt>
    <dgm:pt modelId="{7EF64BBF-DCAD-417B-BD7F-BDF951F64A89}" type="sibTrans" cxnId="{CD588668-D7E2-4749-8DE5-527A481F9E6F}">
      <dgm:prSet/>
      <dgm:spPr/>
      <dgm:t>
        <a:bodyPr/>
        <a:lstStyle/>
        <a:p>
          <a:endParaRPr lang="en-US"/>
        </a:p>
      </dgm:t>
    </dgm:pt>
    <dgm:pt modelId="{08E06D67-BDC4-4CD6-9916-10693605B3A0}">
      <dgm:prSet/>
      <dgm:spPr/>
      <dgm:t>
        <a:bodyPr/>
        <a:lstStyle/>
        <a:p>
          <a:pPr rtl="0"/>
          <a:r>
            <a:rPr lang="en-US" dirty="0" smtClean="0"/>
            <a:t>Then Biddle restricted the flow of currency</a:t>
          </a:r>
          <a:endParaRPr lang="en-US" dirty="0"/>
        </a:p>
      </dgm:t>
    </dgm:pt>
    <dgm:pt modelId="{48BA304C-17C2-4F59-9F89-A8145E36E8F3}" type="parTrans" cxnId="{2B04AB7F-799E-4BE1-8CF4-1470500F71D7}">
      <dgm:prSet/>
      <dgm:spPr/>
      <dgm:t>
        <a:bodyPr/>
        <a:lstStyle/>
        <a:p>
          <a:endParaRPr lang="en-US"/>
        </a:p>
      </dgm:t>
    </dgm:pt>
    <dgm:pt modelId="{79EF481D-71AD-4739-8E73-784C51287BC2}" type="sibTrans" cxnId="{2B04AB7F-799E-4BE1-8CF4-1470500F71D7}">
      <dgm:prSet/>
      <dgm:spPr/>
      <dgm:t>
        <a:bodyPr/>
        <a:lstStyle/>
        <a:p>
          <a:endParaRPr lang="en-US"/>
        </a:p>
      </dgm:t>
    </dgm:pt>
    <dgm:pt modelId="{1604E143-FD7F-4F4F-B2AE-ACD728D1F5E2}">
      <dgm:prSet/>
      <dgm:spPr/>
      <dgm:t>
        <a:bodyPr/>
        <a:lstStyle/>
        <a:p>
          <a:pPr rtl="0"/>
          <a:r>
            <a:rPr lang="en-US" dirty="0" smtClean="0"/>
            <a:t>1836 Bank of the United States went out of business</a:t>
          </a:r>
          <a:endParaRPr lang="en-US" dirty="0"/>
        </a:p>
      </dgm:t>
    </dgm:pt>
    <dgm:pt modelId="{FBD1F89C-D603-4FD5-9BC4-CDDCE62A238A}" type="parTrans" cxnId="{D8E6C4B0-1789-480B-AC64-B34BC66492D5}">
      <dgm:prSet/>
      <dgm:spPr/>
      <dgm:t>
        <a:bodyPr/>
        <a:lstStyle/>
        <a:p>
          <a:endParaRPr lang="en-US"/>
        </a:p>
      </dgm:t>
    </dgm:pt>
    <dgm:pt modelId="{CF8381DD-3963-48E8-834A-3DA07D4FFE61}" type="sibTrans" cxnId="{D8E6C4B0-1789-480B-AC64-B34BC66492D5}">
      <dgm:prSet/>
      <dgm:spPr/>
      <dgm:t>
        <a:bodyPr/>
        <a:lstStyle/>
        <a:p>
          <a:endParaRPr lang="en-US"/>
        </a:p>
      </dgm:t>
    </dgm:pt>
    <dgm:pt modelId="{139714B2-63D9-4FC1-8576-8F59A3790E20}">
      <dgm:prSet/>
      <dgm:spPr/>
      <dgm:t>
        <a:bodyPr/>
        <a:lstStyle/>
        <a:p>
          <a:pPr rtl="0"/>
          <a:r>
            <a:rPr lang="en-US" dirty="0" smtClean="0"/>
            <a:t>Henry Clay runs in favor of the Bank</a:t>
          </a:r>
          <a:endParaRPr lang="en-US" dirty="0"/>
        </a:p>
      </dgm:t>
    </dgm:pt>
    <dgm:pt modelId="{5ED82BB2-DD68-458C-8122-170062065843}" type="parTrans" cxnId="{7B945E1C-A787-4FD2-8107-52EBB3F7DC6E}">
      <dgm:prSet/>
      <dgm:spPr/>
      <dgm:t>
        <a:bodyPr/>
        <a:lstStyle/>
        <a:p>
          <a:endParaRPr lang="en-US"/>
        </a:p>
      </dgm:t>
    </dgm:pt>
    <dgm:pt modelId="{D6F41259-AD95-4195-8F9E-7F9825EF52D0}" type="sibTrans" cxnId="{7B945E1C-A787-4FD2-8107-52EBB3F7DC6E}">
      <dgm:prSet/>
      <dgm:spPr/>
      <dgm:t>
        <a:bodyPr/>
        <a:lstStyle/>
        <a:p>
          <a:endParaRPr lang="en-US"/>
        </a:p>
      </dgm:t>
    </dgm:pt>
    <dgm:pt modelId="{5D5B2E1A-5B65-4AC9-98A0-96E9722BB259}">
      <dgm:prSet/>
      <dgm:spPr/>
      <dgm:t>
        <a:bodyPr/>
        <a:lstStyle/>
        <a:p>
          <a:pPr rtl="0"/>
          <a:r>
            <a:rPr lang="en-US" dirty="0" smtClean="0"/>
            <a:t>President of the US bank</a:t>
          </a:r>
          <a:endParaRPr lang="en-US" dirty="0"/>
        </a:p>
      </dgm:t>
    </dgm:pt>
    <dgm:pt modelId="{29606443-D2A1-4817-B2C6-0C0716249535}" type="parTrans" cxnId="{F70C784F-4FC8-42CE-9DEA-E2001302CF20}">
      <dgm:prSet/>
      <dgm:spPr/>
      <dgm:t>
        <a:bodyPr/>
        <a:lstStyle/>
        <a:p>
          <a:endParaRPr lang="en-US"/>
        </a:p>
      </dgm:t>
    </dgm:pt>
    <dgm:pt modelId="{BC900533-606E-4264-A0F2-8F0075B6D3A3}" type="sibTrans" cxnId="{F70C784F-4FC8-42CE-9DEA-E2001302CF20}">
      <dgm:prSet/>
      <dgm:spPr/>
      <dgm:t>
        <a:bodyPr/>
        <a:lstStyle/>
        <a:p>
          <a:endParaRPr lang="en-US"/>
        </a:p>
      </dgm:t>
    </dgm:pt>
    <dgm:pt modelId="{A05B1D0B-91A6-4176-9137-8566A84AA3DF}">
      <dgm:prSet/>
      <dgm:spPr/>
      <dgm:t>
        <a:bodyPr/>
        <a:lstStyle/>
        <a:p>
          <a:pPr rtl="0"/>
          <a:r>
            <a:rPr lang="en-US" dirty="0" smtClean="0"/>
            <a:t>The Panic of 1937 was created, sending the US back to a barter system.</a:t>
          </a:r>
          <a:endParaRPr lang="en-US" dirty="0"/>
        </a:p>
      </dgm:t>
    </dgm:pt>
    <dgm:pt modelId="{8CAF13A0-8103-4D64-9AFD-F20373CC5667}" type="parTrans" cxnId="{2E7C84E2-6FC5-489E-8CAD-C5FB7396996F}">
      <dgm:prSet/>
      <dgm:spPr/>
    </dgm:pt>
    <dgm:pt modelId="{62DD9BE0-5EBC-4FF3-B4B7-907EAA571EC9}" type="sibTrans" cxnId="{2E7C84E2-6FC5-489E-8CAD-C5FB7396996F}">
      <dgm:prSet/>
      <dgm:spPr/>
    </dgm:pt>
    <dgm:pt modelId="{B8AB00AB-85DD-4A42-AA79-BCE101164024}" type="pres">
      <dgm:prSet presAssocID="{34E61AE1-D8C7-46A5-8452-DF7B093ABE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1E6638-32AB-4732-8685-AECF2956551B}" type="pres">
      <dgm:prSet presAssocID="{BEAEBB14-F3FF-4433-B3D5-CD01064015C9}" presName="linNode" presStyleCnt="0"/>
      <dgm:spPr/>
    </dgm:pt>
    <dgm:pt modelId="{35B7D760-5E35-44B8-8B07-FA47A463412D}" type="pres">
      <dgm:prSet presAssocID="{BEAEBB14-F3FF-4433-B3D5-CD01064015C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D3F23-98CB-421C-A7A5-1A8140DF7A50}" type="pres">
      <dgm:prSet presAssocID="{BEAEBB14-F3FF-4433-B3D5-CD01064015C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A7C34-56CE-401A-9A71-DB3151E02D50}" type="pres">
      <dgm:prSet presAssocID="{AB887697-4C4C-44E0-A4B3-A12B7A4C51DC}" presName="sp" presStyleCnt="0"/>
      <dgm:spPr/>
    </dgm:pt>
    <dgm:pt modelId="{51B06E29-CEB2-46C1-BE32-191FED287023}" type="pres">
      <dgm:prSet presAssocID="{10DFBBF2-9450-4021-9163-A3E9D2176A93}" presName="linNode" presStyleCnt="0"/>
      <dgm:spPr/>
    </dgm:pt>
    <dgm:pt modelId="{72C4FED5-F833-40C9-8D81-D7C11C71FDC5}" type="pres">
      <dgm:prSet presAssocID="{10DFBBF2-9450-4021-9163-A3E9D2176A9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224A5-39B3-4060-8295-541EBA64333E}" type="pres">
      <dgm:prSet presAssocID="{10DFBBF2-9450-4021-9163-A3E9D2176A9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6D75B-681A-484F-8AFF-0D158B029A81}" type="pres">
      <dgm:prSet presAssocID="{B19A23B7-5600-45A9-BC35-8BA076A19E05}" presName="sp" presStyleCnt="0"/>
      <dgm:spPr/>
    </dgm:pt>
    <dgm:pt modelId="{7FB42E27-BE8D-49D1-BB66-9FC838BF6AC2}" type="pres">
      <dgm:prSet presAssocID="{7684BA59-F88E-4FD5-8618-56A02B5DA697}" presName="linNode" presStyleCnt="0"/>
      <dgm:spPr/>
    </dgm:pt>
    <dgm:pt modelId="{63B0C343-02E4-4698-AFE5-B972E256FDCF}" type="pres">
      <dgm:prSet presAssocID="{7684BA59-F88E-4FD5-8618-56A02B5DA69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E37AB-910B-4651-9FD2-12C9B8DF490E}" type="pres">
      <dgm:prSet presAssocID="{7684BA59-F88E-4FD5-8618-56A02B5DA69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C411E-723F-49B5-9A92-222E7F8AB1E2}" type="pres">
      <dgm:prSet presAssocID="{BB47AC8E-A0D9-46EC-9034-E0D0378A94CC}" presName="sp" presStyleCnt="0"/>
      <dgm:spPr/>
    </dgm:pt>
    <dgm:pt modelId="{A13AB038-9134-4B61-B57D-2F30B6435260}" type="pres">
      <dgm:prSet presAssocID="{333654EB-302D-4FE9-8A58-07A7E3BA7335}" presName="linNode" presStyleCnt="0"/>
      <dgm:spPr/>
    </dgm:pt>
    <dgm:pt modelId="{55CF80E5-0055-4D7F-AA87-480A3EADC320}" type="pres">
      <dgm:prSet presAssocID="{333654EB-302D-4FE9-8A58-07A7E3BA733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25B8C-224B-48A7-AFD8-C89B4B9A9E82}" type="pres">
      <dgm:prSet presAssocID="{333654EB-302D-4FE9-8A58-07A7E3BA7335}" presName="descendantText" presStyleLbl="alignAccFollowNode1" presStyleIdx="3" presStyleCnt="4" custScaleY="108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E79A94-7280-44E0-8F28-2DD46456F0A3}" type="presOf" srcId="{1604E143-FD7F-4F4F-B2AE-ACD728D1F5E2}" destId="{31725B8C-224B-48A7-AFD8-C89B4B9A9E82}" srcOrd="0" destOrd="1" presId="urn:microsoft.com/office/officeart/2005/8/layout/vList5"/>
    <dgm:cxn modelId="{C2A1AF36-F1E5-4761-AA83-A6EAFE9D5D4E}" srcId="{34E61AE1-D8C7-46A5-8452-DF7B093ABE91}" destId="{BEAEBB14-F3FF-4433-B3D5-CD01064015C9}" srcOrd="0" destOrd="0" parTransId="{98A29D89-FCEE-4BC5-924E-44B2427C1C0F}" sibTransId="{AB887697-4C4C-44E0-A4B3-A12B7A4C51DC}"/>
    <dgm:cxn modelId="{D0E77FAD-4052-486C-9675-D57C1EF78B7B}" type="presOf" srcId="{10DFBBF2-9450-4021-9163-A3E9D2176A93}" destId="{72C4FED5-F833-40C9-8D81-D7C11C71FDC5}" srcOrd="0" destOrd="0" presId="urn:microsoft.com/office/officeart/2005/8/layout/vList5"/>
    <dgm:cxn modelId="{7B945E1C-A787-4FD2-8107-52EBB3F7DC6E}" srcId="{7684BA59-F88E-4FD5-8618-56A02B5DA697}" destId="{139714B2-63D9-4FC1-8576-8F59A3790E20}" srcOrd="0" destOrd="0" parTransId="{5ED82BB2-DD68-458C-8122-170062065843}" sibTransId="{D6F41259-AD95-4195-8F9E-7F9825EF52D0}"/>
    <dgm:cxn modelId="{F70C784F-4FC8-42CE-9DEA-E2001302CF20}" srcId="{10DFBBF2-9450-4021-9163-A3E9D2176A93}" destId="{5D5B2E1A-5B65-4AC9-98A0-96E9722BB259}" srcOrd="0" destOrd="0" parTransId="{29606443-D2A1-4817-B2C6-0C0716249535}" sibTransId="{BC900533-606E-4264-A0F2-8F0075B6D3A3}"/>
    <dgm:cxn modelId="{581DEB37-978F-4E6E-9405-261279B94560}" type="presOf" srcId="{A05B1D0B-91A6-4176-9137-8566A84AA3DF}" destId="{31725B8C-224B-48A7-AFD8-C89B4B9A9E82}" srcOrd="0" destOrd="2" presId="urn:microsoft.com/office/officeart/2005/8/layout/vList5"/>
    <dgm:cxn modelId="{EB5EA6C3-6950-4E40-B747-42C67BF3063D}" srcId="{34E61AE1-D8C7-46A5-8452-DF7B093ABE91}" destId="{10DFBBF2-9450-4021-9163-A3E9D2176A93}" srcOrd="1" destOrd="0" parTransId="{04589A45-FE3F-43E4-82FA-21C0ACD66582}" sibTransId="{B19A23B7-5600-45A9-BC35-8BA076A19E05}"/>
    <dgm:cxn modelId="{F0337171-6129-4A84-89AB-EECF8844712E}" type="presOf" srcId="{34E61AE1-D8C7-46A5-8452-DF7B093ABE91}" destId="{B8AB00AB-85DD-4A42-AA79-BCE101164024}" srcOrd="0" destOrd="0" presId="urn:microsoft.com/office/officeart/2005/8/layout/vList5"/>
    <dgm:cxn modelId="{74CB8258-AF55-4604-B539-ABBF59F9EA4E}" srcId="{10DFBBF2-9450-4021-9163-A3E9D2176A93}" destId="{F395931D-9814-4982-BFCA-4C4BB5B3EDC4}" srcOrd="1" destOrd="0" parTransId="{D7386372-6DE7-4E86-B32F-B390C4E84836}" sibTransId="{85933BF3-9243-4F90-BF40-218767999E1D}"/>
    <dgm:cxn modelId="{D8E6C4B0-1789-480B-AC64-B34BC66492D5}" srcId="{333654EB-302D-4FE9-8A58-07A7E3BA7335}" destId="{1604E143-FD7F-4F4F-B2AE-ACD728D1F5E2}" srcOrd="1" destOrd="0" parTransId="{FBD1F89C-D603-4FD5-9BC4-CDDCE62A238A}" sibTransId="{CF8381DD-3963-48E8-834A-3DA07D4FFE61}"/>
    <dgm:cxn modelId="{7094D457-F336-42F7-A049-DC2B393B3859}" type="presOf" srcId="{444910A3-4871-4DCF-B639-EAE59A4E1A59}" destId="{C26E37AB-910B-4651-9FD2-12C9B8DF490E}" srcOrd="0" destOrd="1" presId="urn:microsoft.com/office/officeart/2005/8/layout/vList5"/>
    <dgm:cxn modelId="{7664D112-2232-4A90-BDE4-537554DCF916}" srcId="{BEAEBB14-F3FF-4433-B3D5-CD01064015C9}" destId="{136EFE63-D929-4262-836D-10EB100723B2}" srcOrd="0" destOrd="0" parTransId="{4B491311-BF07-4316-8B0B-76BE981A293D}" sibTransId="{219C98D1-BB75-4D9B-BA67-8F5AB627D912}"/>
    <dgm:cxn modelId="{E9A01957-890F-4ABE-96EC-7617D9A3DF6E}" type="presOf" srcId="{136EFE63-D929-4262-836D-10EB100723B2}" destId="{66AD3F23-98CB-421C-A7A5-1A8140DF7A50}" srcOrd="0" destOrd="0" presId="urn:microsoft.com/office/officeart/2005/8/layout/vList5"/>
    <dgm:cxn modelId="{9B901595-791D-4CC0-8B54-89A7EF97DE3C}" srcId="{7684BA59-F88E-4FD5-8618-56A02B5DA697}" destId="{444910A3-4871-4DCF-B639-EAE59A4E1A59}" srcOrd="1" destOrd="0" parTransId="{1EBF5DC8-8B1E-4410-BDF3-59FEA1F12882}" sibTransId="{36B0A0CB-FE34-44F7-B933-13A84830BB8F}"/>
    <dgm:cxn modelId="{720633E7-9457-4E0C-B3DE-2A632C8C9D3B}" type="presOf" srcId="{F395931D-9814-4982-BFCA-4C4BB5B3EDC4}" destId="{F5E224A5-39B3-4060-8295-541EBA64333E}" srcOrd="0" destOrd="1" presId="urn:microsoft.com/office/officeart/2005/8/layout/vList5"/>
    <dgm:cxn modelId="{B57B301D-5BDF-46BC-AFA7-B3BC467D4C7D}" type="presOf" srcId="{333654EB-302D-4FE9-8A58-07A7E3BA7335}" destId="{55CF80E5-0055-4D7F-AA87-480A3EADC320}" srcOrd="0" destOrd="0" presId="urn:microsoft.com/office/officeart/2005/8/layout/vList5"/>
    <dgm:cxn modelId="{571F3285-057C-42F8-A424-E6C57A188CE3}" type="presOf" srcId="{139714B2-63D9-4FC1-8576-8F59A3790E20}" destId="{C26E37AB-910B-4651-9FD2-12C9B8DF490E}" srcOrd="0" destOrd="0" presId="urn:microsoft.com/office/officeart/2005/8/layout/vList5"/>
    <dgm:cxn modelId="{51A11E67-93AB-4D0E-BFF3-7E4C4C1C0BC5}" type="presOf" srcId="{5D5B2E1A-5B65-4AC9-98A0-96E9722BB259}" destId="{F5E224A5-39B3-4060-8295-541EBA64333E}" srcOrd="0" destOrd="0" presId="urn:microsoft.com/office/officeart/2005/8/layout/vList5"/>
    <dgm:cxn modelId="{2B04AB7F-799E-4BE1-8CF4-1470500F71D7}" srcId="{333654EB-302D-4FE9-8A58-07A7E3BA7335}" destId="{08E06D67-BDC4-4CD6-9916-10693605B3A0}" srcOrd="0" destOrd="0" parTransId="{48BA304C-17C2-4F59-9F89-A8145E36E8F3}" sibTransId="{79EF481D-71AD-4739-8E73-784C51287BC2}"/>
    <dgm:cxn modelId="{FE941059-E785-4564-8973-D9D6E378FD43}" type="presOf" srcId="{AB579181-EC0C-4803-9BFB-2ED426383A5C}" destId="{C26E37AB-910B-4651-9FD2-12C9B8DF490E}" srcOrd="0" destOrd="2" presId="urn:microsoft.com/office/officeart/2005/8/layout/vList5"/>
    <dgm:cxn modelId="{CC22D198-8990-42BC-8D04-631E8176E0C7}" srcId="{7684BA59-F88E-4FD5-8618-56A02B5DA697}" destId="{AB579181-EC0C-4803-9BFB-2ED426383A5C}" srcOrd="2" destOrd="0" parTransId="{E8DDA340-6A3D-4AD2-B500-CC3441A321DA}" sibTransId="{E7F39A35-502C-4976-8126-3D65ACD0A7F2}"/>
    <dgm:cxn modelId="{CD588668-D7E2-4749-8DE5-527A481F9E6F}" srcId="{34E61AE1-D8C7-46A5-8452-DF7B093ABE91}" destId="{333654EB-302D-4FE9-8A58-07A7E3BA7335}" srcOrd="3" destOrd="0" parTransId="{9E5347EA-5393-4221-97F3-F7893CFF5D20}" sibTransId="{7EF64BBF-DCAD-417B-BD7F-BDF951F64A89}"/>
    <dgm:cxn modelId="{DFD1874F-E532-413B-839F-1644F2ADC97F}" type="presOf" srcId="{7684BA59-F88E-4FD5-8618-56A02B5DA697}" destId="{63B0C343-02E4-4698-AFE5-B972E256FDCF}" srcOrd="0" destOrd="0" presId="urn:microsoft.com/office/officeart/2005/8/layout/vList5"/>
    <dgm:cxn modelId="{46CF81C8-7CFE-46F4-8C6F-4A7256456A7D}" srcId="{34E61AE1-D8C7-46A5-8452-DF7B093ABE91}" destId="{7684BA59-F88E-4FD5-8618-56A02B5DA697}" srcOrd="2" destOrd="0" parTransId="{470D85B2-2638-44C0-B68B-E521C63C7045}" sibTransId="{BB47AC8E-A0D9-46EC-9034-E0D0378A94CC}"/>
    <dgm:cxn modelId="{6C26EED2-EF0C-4D67-9E85-DCF622B8DEB8}" type="presOf" srcId="{08E06D67-BDC4-4CD6-9916-10693605B3A0}" destId="{31725B8C-224B-48A7-AFD8-C89B4B9A9E82}" srcOrd="0" destOrd="0" presId="urn:microsoft.com/office/officeart/2005/8/layout/vList5"/>
    <dgm:cxn modelId="{2E7C84E2-6FC5-489E-8CAD-C5FB7396996F}" srcId="{333654EB-302D-4FE9-8A58-07A7E3BA7335}" destId="{A05B1D0B-91A6-4176-9137-8566A84AA3DF}" srcOrd="2" destOrd="0" parTransId="{8CAF13A0-8103-4D64-9AFD-F20373CC5667}" sibTransId="{62DD9BE0-5EBC-4FF3-B4B7-907EAA571EC9}"/>
    <dgm:cxn modelId="{A79C66E0-6927-4005-B0A8-3CE2C62A57C5}" srcId="{BEAEBB14-F3FF-4433-B3D5-CD01064015C9}" destId="{340AB62F-88D0-4FF6-8574-93228AEB36E6}" srcOrd="1" destOrd="0" parTransId="{E988D0D8-2EE2-4589-8956-ADF2D5B2EAEA}" sibTransId="{53122499-03B9-47FC-A891-DC5998B574D9}"/>
    <dgm:cxn modelId="{C6361057-63E8-4931-99F6-E79BCD343A90}" type="presOf" srcId="{340AB62F-88D0-4FF6-8574-93228AEB36E6}" destId="{66AD3F23-98CB-421C-A7A5-1A8140DF7A50}" srcOrd="0" destOrd="1" presId="urn:microsoft.com/office/officeart/2005/8/layout/vList5"/>
    <dgm:cxn modelId="{A801E42A-3828-4501-9BF7-EA6699053FE1}" type="presOf" srcId="{BEAEBB14-F3FF-4433-B3D5-CD01064015C9}" destId="{35B7D760-5E35-44B8-8B07-FA47A463412D}" srcOrd="0" destOrd="0" presId="urn:microsoft.com/office/officeart/2005/8/layout/vList5"/>
    <dgm:cxn modelId="{3D56007A-1CC9-4D00-96C8-6F3B7F64CDB3}" type="presParOf" srcId="{B8AB00AB-85DD-4A42-AA79-BCE101164024}" destId="{961E6638-32AB-4732-8685-AECF2956551B}" srcOrd="0" destOrd="0" presId="urn:microsoft.com/office/officeart/2005/8/layout/vList5"/>
    <dgm:cxn modelId="{AF42EDFE-8DB0-467D-A533-7AAD8445FC03}" type="presParOf" srcId="{961E6638-32AB-4732-8685-AECF2956551B}" destId="{35B7D760-5E35-44B8-8B07-FA47A463412D}" srcOrd="0" destOrd="0" presId="urn:microsoft.com/office/officeart/2005/8/layout/vList5"/>
    <dgm:cxn modelId="{7866E2BA-4BB5-42E1-9B75-EF8101EB5895}" type="presParOf" srcId="{961E6638-32AB-4732-8685-AECF2956551B}" destId="{66AD3F23-98CB-421C-A7A5-1A8140DF7A50}" srcOrd="1" destOrd="0" presId="urn:microsoft.com/office/officeart/2005/8/layout/vList5"/>
    <dgm:cxn modelId="{A6460A8A-167E-4EA3-9FE1-849FFDBCC3D0}" type="presParOf" srcId="{B8AB00AB-85DD-4A42-AA79-BCE101164024}" destId="{2F4A7C34-56CE-401A-9A71-DB3151E02D50}" srcOrd="1" destOrd="0" presId="urn:microsoft.com/office/officeart/2005/8/layout/vList5"/>
    <dgm:cxn modelId="{1F37DF0F-0DA4-4C91-B2DF-031287B1AF18}" type="presParOf" srcId="{B8AB00AB-85DD-4A42-AA79-BCE101164024}" destId="{51B06E29-CEB2-46C1-BE32-191FED287023}" srcOrd="2" destOrd="0" presId="urn:microsoft.com/office/officeart/2005/8/layout/vList5"/>
    <dgm:cxn modelId="{3B8E8FB7-D3AB-43DE-8858-96456C5DB2F7}" type="presParOf" srcId="{51B06E29-CEB2-46C1-BE32-191FED287023}" destId="{72C4FED5-F833-40C9-8D81-D7C11C71FDC5}" srcOrd="0" destOrd="0" presId="urn:microsoft.com/office/officeart/2005/8/layout/vList5"/>
    <dgm:cxn modelId="{DFFD6DA0-3895-450A-94B7-95EB3F86E7EE}" type="presParOf" srcId="{51B06E29-CEB2-46C1-BE32-191FED287023}" destId="{F5E224A5-39B3-4060-8295-541EBA64333E}" srcOrd="1" destOrd="0" presId="urn:microsoft.com/office/officeart/2005/8/layout/vList5"/>
    <dgm:cxn modelId="{9DB26E59-C007-4DD8-86E9-8B0F4E10DE97}" type="presParOf" srcId="{B8AB00AB-85DD-4A42-AA79-BCE101164024}" destId="{7E66D75B-681A-484F-8AFF-0D158B029A81}" srcOrd="3" destOrd="0" presId="urn:microsoft.com/office/officeart/2005/8/layout/vList5"/>
    <dgm:cxn modelId="{BBC3A993-B471-40F5-94C0-36917B2950D2}" type="presParOf" srcId="{B8AB00AB-85DD-4A42-AA79-BCE101164024}" destId="{7FB42E27-BE8D-49D1-BB66-9FC838BF6AC2}" srcOrd="4" destOrd="0" presId="urn:microsoft.com/office/officeart/2005/8/layout/vList5"/>
    <dgm:cxn modelId="{93FFB6AA-3DC7-46FB-9777-D09C4D29916F}" type="presParOf" srcId="{7FB42E27-BE8D-49D1-BB66-9FC838BF6AC2}" destId="{63B0C343-02E4-4698-AFE5-B972E256FDCF}" srcOrd="0" destOrd="0" presId="urn:microsoft.com/office/officeart/2005/8/layout/vList5"/>
    <dgm:cxn modelId="{17BE6EC3-1268-4B91-97CD-8634D6442B0F}" type="presParOf" srcId="{7FB42E27-BE8D-49D1-BB66-9FC838BF6AC2}" destId="{C26E37AB-910B-4651-9FD2-12C9B8DF490E}" srcOrd="1" destOrd="0" presId="urn:microsoft.com/office/officeart/2005/8/layout/vList5"/>
    <dgm:cxn modelId="{88F384F2-F606-451F-BB31-D615CF45FF34}" type="presParOf" srcId="{B8AB00AB-85DD-4A42-AA79-BCE101164024}" destId="{BC2C411E-723F-49B5-9A92-222E7F8AB1E2}" srcOrd="5" destOrd="0" presId="urn:microsoft.com/office/officeart/2005/8/layout/vList5"/>
    <dgm:cxn modelId="{2741903B-8ACD-4814-9AE3-8E6E847BE7D7}" type="presParOf" srcId="{B8AB00AB-85DD-4A42-AA79-BCE101164024}" destId="{A13AB038-9134-4B61-B57D-2F30B6435260}" srcOrd="6" destOrd="0" presId="urn:microsoft.com/office/officeart/2005/8/layout/vList5"/>
    <dgm:cxn modelId="{0FA71B62-5AAA-4823-8DA8-90AEF8F9BC99}" type="presParOf" srcId="{A13AB038-9134-4B61-B57D-2F30B6435260}" destId="{55CF80E5-0055-4D7F-AA87-480A3EADC320}" srcOrd="0" destOrd="0" presId="urn:microsoft.com/office/officeart/2005/8/layout/vList5"/>
    <dgm:cxn modelId="{51FA8D88-4DFE-44B2-A195-AE89A912B56B}" type="presParOf" srcId="{A13AB038-9134-4B61-B57D-2F30B6435260}" destId="{31725B8C-224B-48A7-AFD8-C89B4B9A9E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D2EC4-B0D0-424C-8305-2AF5AF89036C}">
      <dsp:nvSpPr>
        <dsp:cNvPr id="0" name=""/>
        <dsp:cNvSpPr/>
      </dsp:nvSpPr>
      <dsp:spPr>
        <a:xfrm>
          <a:off x="1037155" y="1805"/>
          <a:ext cx="1954596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</a:t>
          </a:r>
          <a:r>
            <a:rPr lang="en-US" sz="1300" b="1" kern="1200" dirty="0" smtClean="0"/>
            <a:t>.  Era of Good </a:t>
          </a:r>
          <a:r>
            <a:rPr lang="en-US" sz="1300" b="1" kern="1200" dirty="0" smtClean="0"/>
            <a:t>Feeling</a:t>
          </a:r>
          <a:endParaRPr lang="en-US" sz="1300" kern="1200" dirty="0"/>
        </a:p>
      </dsp:txBody>
      <dsp:txXfrm>
        <a:off x="1065779" y="30429"/>
        <a:ext cx="1897348" cy="920050"/>
      </dsp:txXfrm>
    </dsp:sp>
    <dsp:sp modelId="{7DDE6CC4-73D5-4FF8-8CE1-1CD084BE6790}">
      <dsp:nvSpPr>
        <dsp:cNvPr id="0" name=""/>
        <dsp:cNvSpPr/>
      </dsp:nvSpPr>
      <dsp:spPr>
        <a:xfrm>
          <a:off x="1232614" y="979103"/>
          <a:ext cx="195459" cy="73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973"/>
              </a:lnTo>
              <a:lnTo>
                <a:pt x="195459" y="73297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3A863-D637-4845-8001-12B97C023754}">
      <dsp:nvSpPr>
        <dsp:cNvPr id="0" name=""/>
        <dsp:cNvSpPr/>
      </dsp:nvSpPr>
      <dsp:spPr>
        <a:xfrm>
          <a:off x="1428074" y="1223428"/>
          <a:ext cx="1563677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Rise of </a:t>
          </a:r>
          <a:r>
            <a:rPr lang="en-US" sz="1600" b="1" u="sng" kern="1200" dirty="0" smtClean="0"/>
            <a:t>Nationalism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Monroe Doctrine</a:t>
          </a:r>
          <a:endParaRPr lang="en-US" sz="1200" kern="1200" dirty="0"/>
        </a:p>
      </dsp:txBody>
      <dsp:txXfrm>
        <a:off x="1456698" y="1252052"/>
        <a:ext cx="1506429" cy="920050"/>
      </dsp:txXfrm>
    </dsp:sp>
    <dsp:sp modelId="{36747949-F243-472F-8A5A-5598FCDD5576}">
      <dsp:nvSpPr>
        <dsp:cNvPr id="0" name=""/>
        <dsp:cNvSpPr/>
      </dsp:nvSpPr>
      <dsp:spPr>
        <a:xfrm>
          <a:off x="1232614" y="979103"/>
          <a:ext cx="195459" cy="195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596"/>
              </a:lnTo>
              <a:lnTo>
                <a:pt x="195459" y="195459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5D01E-90BE-4723-AF70-4966222EB8F3}">
      <dsp:nvSpPr>
        <dsp:cNvPr id="0" name=""/>
        <dsp:cNvSpPr/>
      </dsp:nvSpPr>
      <dsp:spPr>
        <a:xfrm>
          <a:off x="1428074" y="2445051"/>
          <a:ext cx="1563677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One </a:t>
          </a:r>
          <a:r>
            <a:rPr lang="en-US" sz="1600" kern="1200" dirty="0" smtClean="0"/>
            <a:t>political party:  Democratic Republican</a:t>
          </a:r>
          <a:endParaRPr lang="en-US" sz="1600" kern="1200" dirty="0"/>
        </a:p>
      </dsp:txBody>
      <dsp:txXfrm>
        <a:off x="1456698" y="2473675"/>
        <a:ext cx="1506429" cy="920050"/>
      </dsp:txXfrm>
    </dsp:sp>
    <dsp:sp modelId="{5DF857FB-19D7-4F21-BF9F-A2BBFBB7C5DB}">
      <dsp:nvSpPr>
        <dsp:cNvPr id="0" name=""/>
        <dsp:cNvSpPr/>
      </dsp:nvSpPr>
      <dsp:spPr>
        <a:xfrm>
          <a:off x="3480401" y="1805"/>
          <a:ext cx="1954596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/>
            <a:t>Henry Clay’s American System</a:t>
          </a:r>
          <a:endParaRPr lang="en-US" sz="1300" b="1" u="sng" kern="1200" dirty="0"/>
        </a:p>
      </dsp:txBody>
      <dsp:txXfrm>
        <a:off x="3509025" y="30429"/>
        <a:ext cx="1897348" cy="920050"/>
      </dsp:txXfrm>
    </dsp:sp>
    <dsp:sp modelId="{B0115F99-D2D2-4EC4-BDD7-7F4E3AC8E189}">
      <dsp:nvSpPr>
        <dsp:cNvPr id="0" name=""/>
        <dsp:cNvSpPr/>
      </dsp:nvSpPr>
      <dsp:spPr>
        <a:xfrm>
          <a:off x="3675861" y="979103"/>
          <a:ext cx="195459" cy="73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973"/>
              </a:lnTo>
              <a:lnTo>
                <a:pt x="195459" y="73297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987AD-B0E1-4954-8CC2-178FD95005FB}">
      <dsp:nvSpPr>
        <dsp:cNvPr id="0" name=""/>
        <dsp:cNvSpPr/>
      </dsp:nvSpPr>
      <dsp:spPr>
        <a:xfrm>
          <a:off x="3871320" y="1223428"/>
          <a:ext cx="1563677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Strengthen the military</a:t>
          </a:r>
          <a:endParaRPr lang="en-US" sz="1600" kern="1200" dirty="0"/>
        </a:p>
      </dsp:txBody>
      <dsp:txXfrm>
        <a:off x="3899944" y="1252052"/>
        <a:ext cx="1506429" cy="920050"/>
      </dsp:txXfrm>
    </dsp:sp>
    <dsp:sp modelId="{10222820-1BC8-4FFD-843C-65371AADA953}">
      <dsp:nvSpPr>
        <dsp:cNvPr id="0" name=""/>
        <dsp:cNvSpPr/>
      </dsp:nvSpPr>
      <dsp:spPr>
        <a:xfrm>
          <a:off x="3675861" y="979103"/>
          <a:ext cx="195459" cy="195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596"/>
              </a:lnTo>
              <a:lnTo>
                <a:pt x="195459" y="195459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73356-4F68-4772-99AF-22EFFFB1A792}">
      <dsp:nvSpPr>
        <dsp:cNvPr id="0" name=""/>
        <dsp:cNvSpPr/>
      </dsp:nvSpPr>
      <dsp:spPr>
        <a:xfrm>
          <a:off x="3871320" y="2445051"/>
          <a:ext cx="1563677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Make money more accessible</a:t>
          </a:r>
          <a:endParaRPr lang="en-US" sz="1600" kern="1200" dirty="0"/>
        </a:p>
      </dsp:txBody>
      <dsp:txXfrm>
        <a:off x="3899944" y="2473675"/>
        <a:ext cx="1506429" cy="920050"/>
      </dsp:txXfrm>
    </dsp:sp>
    <dsp:sp modelId="{28AA5A04-41B3-4196-A54E-E17B0392EE6E}">
      <dsp:nvSpPr>
        <dsp:cNvPr id="0" name=""/>
        <dsp:cNvSpPr/>
      </dsp:nvSpPr>
      <dsp:spPr>
        <a:xfrm>
          <a:off x="3675861" y="979103"/>
          <a:ext cx="195459" cy="3176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6220"/>
              </a:lnTo>
              <a:lnTo>
                <a:pt x="195459" y="31762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28F53-D85C-447D-98EF-40ADD259A5B1}">
      <dsp:nvSpPr>
        <dsp:cNvPr id="0" name=""/>
        <dsp:cNvSpPr/>
      </dsp:nvSpPr>
      <dsp:spPr>
        <a:xfrm>
          <a:off x="3871320" y="3666674"/>
          <a:ext cx="1563677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Create </a:t>
          </a:r>
          <a:r>
            <a:rPr lang="en-US" sz="1600" b="1" u="sng" kern="1200" dirty="0" smtClean="0"/>
            <a:t>tariffs</a:t>
          </a:r>
          <a:r>
            <a:rPr lang="en-US" sz="1600" kern="1200" dirty="0" smtClean="0"/>
            <a:t> to protect American industries</a:t>
          </a:r>
          <a:endParaRPr lang="en-US" sz="1600" kern="1200" dirty="0"/>
        </a:p>
      </dsp:txBody>
      <dsp:txXfrm>
        <a:off x="3899944" y="3695298"/>
        <a:ext cx="1506429" cy="920050"/>
      </dsp:txXfrm>
    </dsp:sp>
    <dsp:sp modelId="{BB2215CC-5D3A-4846-8BA4-3FAB3D1AF662}">
      <dsp:nvSpPr>
        <dsp:cNvPr id="0" name=""/>
        <dsp:cNvSpPr/>
      </dsp:nvSpPr>
      <dsp:spPr>
        <a:xfrm>
          <a:off x="3675861" y="979103"/>
          <a:ext cx="195459" cy="4397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7843"/>
              </a:lnTo>
              <a:lnTo>
                <a:pt x="195459" y="439784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B2ADB-A1E0-4473-9AA9-7DB4108733BA}">
      <dsp:nvSpPr>
        <dsp:cNvPr id="0" name=""/>
        <dsp:cNvSpPr/>
      </dsp:nvSpPr>
      <dsp:spPr>
        <a:xfrm>
          <a:off x="3871320" y="4888297"/>
          <a:ext cx="1563677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Fund infrastructure</a:t>
          </a:r>
          <a:endParaRPr lang="en-US" sz="1600" kern="1200" dirty="0"/>
        </a:p>
      </dsp:txBody>
      <dsp:txXfrm>
        <a:off x="3899944" y="4916921"/>
        <a:ext cx="1506429" cy="920050"/>
      </dsp:txXfrm>
    </dsp:sp>
    <dsp:sp modelId="{2E15F290-CA3E-4C6F-9DC0-A5DBF60B2E3A}">
      <dsp:nvSpPr>
        <dsp:cNvPr id="0" name=""/>
        <dsp:cNvSpPr/>
      </dsp:nvSpPr>
      <dsp:spPr>
        <a:xfrm>
          <a:off x="5923647" y="1805"/>
          <a:ext cx="1954596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Created the largest economic boom in American history, however this will also create </a:t>
          </a:r>
          <a:endParaRPr lang="en-US" sz="1300" kern="1200" dirty="0"/>
        </a:p>
      </dsp:txBody>
      <dsp:txXfrm>
        <a:off x="5952271" y="30429"/>
        <a:ext cx="1897348" cy="920050"/>
      </dsp:txXfrm>
    </dsp:sp>
    <dsp:sp modelId="{CBEC6373-B357-475A-9454-486267601D0C}">
      <dsp:nvSpPr>
        <dsp:cNvPr id="0" name=""/>
        <dsp:cNvSpPr/>
      </dsp:nvSpPr>
      <dsp:spPr>
        <a:xfrm>
          <a:off x="6119107" y="979103"/>
          <a:ext cx="195459" cy="73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973"/>
              </a:lnTo>
              <a:lnTo>
                <a:pt x="195459" y="73297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FD55D-72F3-48F2-A6A2-846858E042C1}">
      <dsp:nvSpPr>
        <dsp:cNvPr id="0" name=""/>
        <dsp:cNvSpPr/>
      </dsp:nvSpPr>
      <dsp:spPr>
        <a:xfrm>
          <a:off x="6314567" y="1223428"/>
          <a:ext cx="1563677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Creates Sectionalism</a:t>
          </a:r>
          <a:endParaRPr lang="en-US" sz="1600" b="1" u="sng" kern="1200" dirty="0"/>
        </a:p>
      </dsp:txBody>
      <dsp:txXfrm>
        <a:off x="6343191" y="1252052"/>
        <a:ext cx="1506429" cy="920050"/>
      </dsp:txXfrm>
    </dsp:sp>
    <dsp:sp modelId="{DEC12EFD-80A1-4E1C-97EC-AC7D11C4286C}">
      <dsp:nvSpPr>
        <dsp:cNvPr id="0" name=""/>
        <dsp:cNvSpPr/>
      </dsp:nvSpPr>
      <dsp:spPr>
        <a:xfrm>
          <a:off x="6119107" y="979103"/>
          <a:ext cx="195459" cy="195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596"/>
              </a:lnTo>
              <a:lnTo>
                <a:pt x="195459" y="195459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B4131-0246-4DD8-8913-BE57AE4FA948}">
      <dsp:nvSpPr>
        <dsp:cNvPr id="0" name=""/>
        <dsp:cNvSpPr/>
      </dsp:nvSpPr>
      <dsp:spPr>
        <a:xfrm>
          <a:off x="6314567" y="2445051"/>
          <a:ext cx="1563677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North and West will love this system</a:t>
          </a:r>
          <a:endParaRPr lang="en-US" sz="1600" b="1" u="sng" kern="1200" dirty="0"/>
        </a:p>
      </dsp:txBody>
      <dsp:txXfrm>
        <a:off x="6343191" y="2473675"/>
        <a:ext cx="1506429" cy="920050"/>
      </dsp:txXfrm>
    </dsp:sp>
    <dsp:sp modelId="{084B7C94-ECE6-4DF8-9EA9-E5DE7969B0C2}">
      <dsp:nvSpPr>
        <dsp:cNvPr id="0" name=""/>
        <dsp:cNvSpPr/>
      </dsp:nvSpPr>
      <dsp:spPr>
        <a:xfrm>
          <a:off x="6119107" y="979103"/>
          <a:ext cx="195459" cy="3176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6220"/>
              </a:lnTo>
              <a:lnTo>
                <a:pt x="195459" y="31762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EEFC0-E310-4153-9509-599BC82F4867}">
      <dsp:nvSpPr>
        <dsp:cNvPr id="0" name=""/>
        <dsp:cNvSpPr/>
      </dsp:nvSpPr>
      <dsp:spPr>
        <a:xfrm>
          <a:off x="6314567" y="3666674"/>
          <a:ext cx="1563677" cy="977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South will not </a:t>
          </a:r>
          <a:endParaRPr lang="en-US" sz="1600" b="1" u="sng" kern="1200" dirty="0"/>
        </a:p>
      </dsp:txBody>
      <dsp:txXfrm>
        <a:off x="6343191" y="3695298"/>
        <a:ext cx="1506429" cy="920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21210-D981-4C58-B46C-B47106E92090}">
      <dsp:nvSpPr>
        <dsp:cNvPr id="0" name=""/>
        <dsp:cNvSpPr/>
      </dsp:nvSpPr>
      <dsp:spPr>
        <a:xfrm rot="10800000">
          <a:off x="1799111" y="4725"/>
          <a:ext cx="6232779" cy="916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285" tIns="68580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5 Civilized Tribes</a:t>
          </a:r>
          <a:r>
            <a:rPr lang="en-US" sz="1800" kern="1200" dirty="0" smtClean="0"/>
            <a:t>” Seminole, Cherokee, Choctaw, Chickasaw, Creek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 had policy supporting white settlers taking Indian lands</a:t>
          </a:r>
          <a:endParaRPr lang="en-US" sz="1400" kern="1200" dirty="0"/>
        </a:p>
      </dsp:txBody>
      <dsp:txXfrm rot="10800000">
        <a:off x="2028312" y="4725"/>
        <a:ext cx="6003578" cy="916803"/>
      </dsp:txXfrm>
    </dsp:sp>
    <dsp:sp modelId="{30E32BE3-81D5-448D-B74E-055E6BA71B6A}">
      <dsp:nvSpPr>
        <dsp:cNvPr id="0" name=""/>
        <dsp:cNvSpPr/>
      </dsp:nvSpPr>
      <dsp:spPr>
        <a:xfrm>
          <a:off x="1340709" y="4725"/>
          <a:ext cx="916803" cy="9168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6445D-359C-4C1C-B828-A809A772FE8F}">
      <dsp:nvSpPr>
        <dsp:cNvPr id="0" name=""/>
        <dsp:cNvSpPr/>
      </dsp:nvSpPr>
      <dsp:spPr>
        <a:xfrm rot="10800000">
          <a:off x="1799111" y="1195201"/>
          <a:ext cx="6232779" cy="916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285" tIns="68580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Indians were trying to gain ownership of their land through the courts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Gold found on Indian lands</a:t>
          </a:r>
          <a:endParaRPr lang="en-US" sz="1400" kern="1200" dirty="0"/>
        </a:p>
      </dsp:txBody>
      <dsp:txXfrm rot="10800000">
        <a:off x="2028312" y="1195201"/>
        <a:ext cx="6003578" cy="916803"/>
      </dsp:txXfrm>
    </dsp:sp>
    <dsp:sp modelId="{3695667C-4BD5-4FDA-BADC-DDE8CDC3EF22}">
      <dsp:nvSpPr>
        <dsp:cNvPr id="0" name=""/>
        <dsp:cNvSpPr/>
      </dsp:nvSpPr>
      <dsp:spPr>
        <a:xfrm>
          <a:off x="1340709" y="1195201"/>
          <a:ext cx="916803" cy="9168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52EA8-6A9A-44B0-BDD2-806574D7D27D}">
      <dsp:nvSpPr>
        <dsp:cNvPr id="0" name=""/>
        <dsp:cNvSpPr/>
      </dsp:nvSpPr>
      <dsp:spPr>
        <a:xfrm rot="10800000">
          <a:off x="1799111" y="2385676"/>
          <a:ext cx="6232779" cy="916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285" tIns="68580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Supreme Court sided with the Cherokee in </a:t>
          </a:r>
          <a:r>
            <a:rPr lang="en-US" sz="1800" i="1" kern="1200" dirty="0" smtClean="0"/>
            <a:t>Worchester vs. Georgia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1.  Sided with the Native Americans </a:t>
          </a:r>
          <a:r>
            <a:rPr lang="en-US" sz="1400" b="1" kern="1200" dirty="0" smtClean="0"/>
            <a:t>(Chief Justice John Marshall)</a:t>
          </a:r>
          <a:endParaRPr lang="en-US" sz="1400" kern="1200" dirty="0"/>
        </a:p>
      </dsp:txBody>
      <dsp:txXfrm rot="10800000">
        <a:off x="2028312" y="2385676"/>
        <a:ext cx="6003578" cy="916803"/>
      </dsp:txXfrm>
    </dsp:sp>
    <dsp:sp modelId="{1108CAE8-B855-45CA-ABD5-AE1CF8508079}">
      <dsp:nvSpPr>
        <dsp:cNvPr id="0" name=""/>
        <dsp:cNvSpPr/>
      </dsp:nvSpPr>
      <dsp:spPr>
        <a:xfrm>
          <a:off x="1340709" y="2385676"/>
          <a:ext cx="916803" cy="9168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D0FA1-E8F8-4901-8ADA-711F396120DF}">
      <dsp:nvSpPr>
        <dsp:cNvPr id="0" name=""/>
        <dsp:cNvSpPr/>
      </dsp:nvSpPr>
      <dsp:spPr>
        <a:xfrm rot="10800000">
          <a:off x="1799111" y="3576152"/>
          <a:ext cx="6232779" cy="916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285" tIns="68580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Jackson ignored the Supreme courts decision </a:t>
          </a:r>
          <a:r>
            <a:rPr lang="en-US" sz="1800" kern="1200" smtClean="0"/>
            <a:t>– checks </a:t>
          </a:r>
          <a:r>
            <a:rPr lang="en-US" sz="1800" kern="1200" dirty="0" smtClean="0"/>
            <a:t>and balances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“for their protection”</a:t>
          </a:r>
          <a:endParaRPr lang="en-US" sz="1400" kern="1200"/>
        </a:p>
      </dsp:txBody>
      <dsp:txXfrm rot="10800000">
        <a:off x="2028312" y="3576152"/>
        <a:ext cx="6003578" cy="916803"/>
      </dsp:txXfrm>
    </dsp:sp>
    <dsp:sp modelId="{24DBC890-B177-4BFA-8BD4-B9A98856E6B1}">
      <dsp:nvSpPr>
        <dsp:cNvPr id="0" name=""/>
        <dsp:cNvSpPr/>
      </dsp:nvSpPr>
      <dsp:spPr>
        <a:xfrm>
          <a:off x="1340709" y="3576152"/>
          <a:ext cx="916803" cy="9168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12A41-826D-4F3B-90E9-8F8DD225CFEC}">
      <dsp:nvSpPr>
        <dsp:cNvPr id="0" name=""/>
        <dsp:cNvSpPr/>
      </dsp:nvSpPr>
      <dsp:spPr>
        <a:xfrm rot="10800000">
          <a:off x="1799111" y="4766628"/>
          <a:ext cx="6232779" cy="916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285" tIns="68580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Indians refused –The army sent to Force them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Trail of Tears – Fall &amp; Winter of 1838</a:t>
          </a:r>
          <a:endParaRPr lang="en-US" sz="1400" kern="1200" dirty="0"/>
        </a:p>
      </dsp:txBody>
      <dsp:txXfrm rot="10800000">
        <a:off x="2028312" y="4766628"/>
        <a:ext cx="6003578" cy="916803"/>
      </dsp:txXfrm>
    </dsp:sp>
    <dsp:sp modelId="{BFEBECD5-3C82-4F1C-A749-CF084E338777}">
      <dsp:nvSpPr>
        <dsp:cNvPr id="0" name=""/>
        <dsp:cNvSpPr/>
      </dsp:nvSpPr>
      <dsp:spPr>
        <a:xfrm>
          <a:off x="1340709" y="4766628"/>
          <a:ext cx="916803" cy="91680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B031C-C284-4E65-BFAA-1643295308B8}">
      <dsp:nvSpPr>
        <dsp:cNvPr id="0" name=""/>
        <dsp:cNvSpPr/>
      </dsp:nvSpPr>
      <dsp:spPr>
        <a:xfrm>
          <a:off x="0" y="694416"/>
          <a:ext cx="74676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Some went to their new lands without a word.</a:t>
          </a:r>
          <a:endParaRPr lang="en-US" sz="1800" kern="1200" dirty="0"/>
        </a:p>
      </dsp:txBody>
      <dsp:txXfrm>
        <a:off x="20561" y="714977"/>
        <a:ext cx="7426478" cy="380078"/>
      </dsp:txXfrm>
    </dsp:sp>
    <dsp:sp modelId="{1DD3B065-281D-4F1D-9CBC-92552CE535B1}">
      <dsp:nvSpPr>
        <dsp:cNvPr id="0" name=""/>
        <dsp:cNvSpPr/>
      </dsp:nvSpPr>
      <dsp:spPr>
        <a:xfrm>
          <a:off x="0" y="1167456"/>
          <a:ext cx="74676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Cherokee set up a constitution and elected representatives government</a:t>
          </a:r>
          <a:endParaRPr lang="en-US" sz="1800" kern="1200" dirty="0"/>
        </a:p>
      </dsp:txBody>
      <dsp:txXfrm>
        <a:off x="20561" y="1188017"/>
        <a:ext cx="7426478" cy="380078"/>
      </dsp:txXfrm>
    </dsp:sp>
    <dsp:sp modelId="{C8F1E252-BDE3-4F69-A406-869072D12ABE}">
      <dsp:nvSpPr>
        <dsp:cNvPr id="0" name=""/>
        <dsp:cNvSpPr/>
      </dsp:nvSpPr>
      <dsp:spPr>
        <a:xfrm>
          <a:off x="0" y="1588656"/>
          <a:ext cx="7467600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dirty="0" smtClean="0"/>
            <a:t>Sequoya</a:t>
          </a:r>
          <a:r>
            <a:rPr lang="en-US" sz="1400" kern="1200" dirty="0" smtClean="0"/>
            <a:t> – created a written language for the Cherokee and set up a newspaper to inform the citizens of the US the true story of the Cherokee.</a:t>
          </a:r>
          <a:endParaRPr lang="en-US" sz="1400" kern="1200" dirty="0"/>
        </a:p>
      </dsp:txBody>
      <dsp:txXfrm>
        <a:off x="0" y="1588656"/>
        <a:ext cx="7467600" cy="419175"/>
      </dsp:txXfrm>
    </dsp:sp>
    <dsp:sp modelId="{6D289EE5-00D1-481E-A82F-06C5548BB591}">
      <dsp:nvSpPr>
        <dsp:cNvPr id="0" name=""/>
        <dsp:cNvSpPr/>
      </dsp:nvSpPr>
      <dsp:spPr>
        <a:xfrm>
          <a:off x="0" y="2007831"/>
          <a:ext cx="74676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Some native Americans used the US courts to sue for their rights</a:t>
          </a:r>
          <a:endParaRPr lang="en-US" sz="1800" kern="1200" dirty="0"/>
        </a:p>
      </dsp:txBody>
      <dsp:txXfrm>
        <a:off x="20561" y="2028392"/>
        <a:ext cx="7426478" cy="380078"/>
      </dsp:txXfrm>
    </dsp:sp>
    <dsp:sp modelId="{420948EF-45EF-434D-B2B5-5B25708459A8}">
      <dsp:nvSpPr>
        <dsp:cNvPr id="0" name=""/>
        <dsp:cNvSpPr/>
      </dsp:nvSpPr>
      <dsp:spPr>
        <a:xfrm>
          <a:off x="0" y="2480871"/>
          <a:ext cx="74676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Refused to leave their homes</a:t>
          </a:r>
          <a:endParaRPr lang="en-US" sz="1800" kern="1200" dirty="0"/>
        </a:p>
      </dsp:txBody>
      <dsp:txXfrm>
        <a:off x="20561" y="2501432"/>
        <a:ext cx="7426478" cy="380078"/>
      </dsp:txXfrm>
    </dsp:sp>
    <dsp:sp modelId="{61A759BF-8E06-4715-9FC0-1FB5F0061B50}">
      <dsp:nvSpPr>
        <dsp:cNvPr id="0" name=""/>
        <dsp:cNvSpPr/>
      </dsp:nvSpPr>
      <dsp:spPr>
        <a:xfrm>
          <a:off x="0" y="2953911"/>
          <a:ext cx="74676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Seminoles fought</a:t>
          </a:r>
          <a:endParaRPr lang="en-US" sz="1800" kern="1200" dirty="0"/>
        </a:p>
      </dsp:txBody>
      <dsp:txXfrm>
        <a:off x="20561" y="2974472"/>
        <a:ext cx="7426478" cy="380078"/>
      </dsp:txXfrm>
    </dsp:sp>
    <dsp:sp modelId="{225E454D-B9CF-4460-B1CE-75AADC01668E}">
      <dsp:nvSpPr>
        <dsp:cNvPr id="0" name=""/>
        <dsp:cNvSpPr/>
      </dsp:nvSpPr>
      <dsp:spPr>
        <a:xfrm>
          <a:off x="0" y="3375111"/>
          <a:ext cx="7467600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dirty="0" smtClean="0"/>
            <a:t>Osceola</a:t>
          </a:r>
          <a:r>
            <a:rPr lang="en-US" sz="1400" kern="1200" dirty="0" smtClean="0"/>
            <a:t> fought in Florida for seven years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smtClean="0"/>
            <a:t>Never did catch all the Seminole and their descendants still live in the swamps today.</a:t>
          </a:r>
          <a:endParaRPr lang="en-US" sz="1400" kern="1200"/>
        </a:p>
      </dsp:txBody>
      <dsp:txXfrm>
        <a:off x="0" y="3375111"/>
        <a:ext cx="7467600" cy="4564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14A47-85E7-4705-B1AE-7522EF51BA21}">
      <dsp:nvSpPr>
        <dsp:cNvPr id="0" name=""/>
        <dsp:cNvSpPr/>
      </dsp:nvSpPr>
      <dsp:spPr>
        <a:xfrm rot="5400000">
          <a:off x="5010710" y="-1934691"/>
          <a:ext cx="1151215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Jackson used his influence to pick </a:t>
          </a:r>
          <a:r>
            <a:rPr lang="en-US" sz="1200" b="1" kern="1200" dirty="0" smtClean="0"/>
            <a:t>Martin Van Buren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Republicans were seen as a rich party renamed themselves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Whigs</a:t>
          </a:r>
          <a:r>
            <a:rPr lang="en-US" sz="1200" kern="1200" dirty="0" smtClean="0"/>
            <a:t> ran three candidates against Van Buren</a:t>
          </a:r>
          <a:endParaRPr lang="en-US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Tried to split the vote and take the election to the House of Reps</a:t>
          </a:r>
          <a:endParaRPr lang="en-US" sz="1200" kern="1200" dirty="0"/>
        </a:p>
      </dsp:txBody>
      <dsp:txXfrm rot="-5400000">
        <a:off x="2928462" y="203755"/>
        <a:ext cx="5259514" cy="1038819"/>
      </dsp:txXfrm>
    </dsp:sp>
    <dsp:sp modelId="{071D9776-F134-4868-9691-BF785A6E4E1C}">
      <dsp:nvSpPr>
        <dsp:cNvPr id="0" name=""/>
        <dsp:cNvSpPr/>
      </dsp:nvSpPr>
      <dsp:spPr>
        <a:xfrm>
          <a:off x="0" y="3655"/>
          <a:ext cx="2990088" cy="1439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Election of 1836</a:t>
          </a:r>
          <a:endParaRPr lang="en-US" sz="4300" kern="1200" dirty="0"/>
        </a:p>
      </dsp:txBody>
      <dsp:txXfrm>
        <a:off x="70247" y="73902"/>
        <a:ext cx="2849594" cy="1298524"/>
      </dsp:txXfrm>
    </dsp:sp>
    <dsp:sp modelId="{54B7F130-845A-4383-8988-DF56600F9AFD}">
      <dsp:nvSpPr>
        <dsp:cNvPr id="0" name=""/>
        <dsp:cNvSpPr/>
      </dsp:nvSpPr>
      <dsp:spPr>
        <a:xfrm rot="5400000">
          <a:off x="4642454" y="-140660"/>
          <a:ext cx="1999948" cy="53105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Many banks loaned and print  money too freely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With money easy to get, speculators bought w/ credit</a:t>
          </a:r>
          <a:endParaRPr lang="en-US" sz="1100" kern="1200" dirty="0"/>
        </a:p>
        <a:p>
          <a:pPr marL="114300" lvl="2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$$ became worthless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Banks took many properties &amp; couldn’t sell the land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People rushed to exchange money for </a:t>
          </a:r>
          <a:r>
            <a:rPr lang="en-US" sz="1100" b="1" kern="1200" dirty="0" smtClean="0"/>
            <a:t>specie</a:t>
          </a:r>
          <a:endParaRPr lang="en-US" sz="11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The price of cotton dropped in the south and flood wiped out the wheat in the west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Demand for goods decreased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Factory laid off workers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Many people became homeless</a:t>
          </a:r>
          <a:endParaRPr lang="en-US" sz="1100" kern="1200" dirty="0"/>
        </a:p>
      </dsp:txBody>
      <dsp:txXfrm rot="-5400000">
        <a:off x="2987169" y="1612254"/>
        <a:ext cx="5212891" cy="1804690"/>
      </dsp:txXfrm>
    </dsp:sp>
    <dsp:sp modelId="{1D36FC62-D4C9-432A-B3EA-271A12B2C983}">
      <dsp:nvSpPr>
        <dsp:cNvPr id="0" name=""/>
        <dsp:cNvSpPr/>
      </dsp:nvSpPr>
      <dsp:spPr>
        <a:xfrm>
          <a:off x="0" y="1795090"/>
          <a:ext cx="2987167" cy="1439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Panic of 1837</a:t>
          </a:r>
          <a:endParaRPr lang="en-US" sz="4300" kern="1200" dirty="0"/>
        </a:p>
      </dsp:txBody>
      <dsp:txXfrm>
        <a:off x="70247" y="1865337"/>
        <a:ext cx="2846673" cy="1298524"/>
      </dsp:txXfrm>
    </dsp:sp>
    <dsp:sp modelId="{2501EF70-A2D1-4528-BC9B-7F202E30DF2D}">
      <dsp:nvSpPr>
        <dsp:cNvPr id="0" name=""/>
        <dsp:cNvSpPr/>
      </dsp:nvSpPr>
      <dsp:spPr>
        <a:xfrm rot="5400000">
          <a:off x="5072336" y="1648178"/>
          <a:ext cx="1151215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Landslide for the united </a:t>
          </a:r>
          <a:r>
            <a:rPr lang="en-US" sz="1100" b="1" kern="1200" dirty="0" smtClean="0"/>
            <a:t>Whig </a:t>
          </a:r>
          <a:r>
            <a:rPr lang="en-US" sz="1100" kern="1200" dirty="0" smtClean="0"/>
            <a:t>candidate </a:t>
          </a:r>
          <a:r>
            <a:rPr lang="en-US" sz="1100" b="1" kern="1200" dirty="0" smtClean="0"/>
            <a:t>William Henry Harrison</a:t>
          </a:r>
          <a:endParaRPr lang="en-US" sz="11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Slogan </a:t>
          </a:r>
          <a:r>
            <a:rPr lang="en-US" sz="1100" b="1" kern="1200" dirty="0" smtClean="0"/>
            <a:t>“Tippecanoe and Tyler too”</a:t>
          </a:r>
          <a:endParaRPr lang="en-US" sz="1100" b="1" kern="1200" dirty="0"/>
        </a:p>
      </dsp:txBody>
      <dsp:txXfrm rot="-5400000">
        <a:off x="2990088" y="3786624"/>
        <a:ext cx="5259514" cy="1038819"/>
      </dsp:txXfrm>
    </dsp:sp>
    <dsp:sp modelId="{4D758700-DCC0-4EFD-B711-6BBCD73A7903}">
      <dsp:nvSpPr>
        <dsp:cNvPr id="0" name=""/>
        <dsp:cNvSpPr/>
      </dsp:nvSpPr>
      <dsp:spPr>
        <a:xfrm>
          <a:off x="0" y="3586524"/>
          <a:ext cx="2990088" cy="1439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Election of 1840</a:t>
          </a:r>
          <a:endParaRPr lang="en-US" sz="4300" kern="1200" dirty="0"/>
        </a:p>
      </dsp:txBody>
      <dsp:txXfrm>
        <a:off x="70247" y="3656771"/>
        <a:ext cx="2849594" cy="1298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D32F1-CD2D-46BF-A31D-3984A9B1E769}">
      <dsp:nvSpPr>
        <dsp:cNvPr id="0" name=""/>
        <dsp:cNvSpPr/>
      </dsp:nvSpPr>
      <dsp:spPr>
        <a:xfrm>
          <a:off x="4240" y="1063978"/>
          <a:ext cx="2018154" cy="139050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96F8E-B5DA-403E-A83E-8FCB4006AED7}">
      <dsp:nvSpPr>
        <dsp:cNvPr id="0" name=""/>
        <dsp:cNvSpPr/>
      </dsp:nvSpPr>
      <dsp:spPr>
        <a:xfrm>
          <a:off x="4240" y="2454486"/>
          <a:ext cx="2018154" cy="748735"/>
        </a:xfrm>
        <a:prstGeom prst="rect">
          <a:avLst/>
        </a:prstGeom>
        <a:noFill/>
        <a:ln>
          <a:noFill/>
        </a:ln>
        <a:effectLst/>
        <a:scene3d>
          <a:camera prst="perspectiveAbove" fov="4800000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John Quincy Adams 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North</a:t>
          </a:r>
          <a:endParaRPr lang="en-US" sz="1600" kern="1200" dirty="0"/>
        </a:p>
      </dsp:txBody>
      <dsp:txXfrm>
        <a:off x="4240" y="2454486"/>
        <a:ext cx="2018154" cy="748735"/>
      </dsp:txXfrm>
    </dsp:sp>
    <dsp:sp modelId="{C26CD1DD-2B1D-4F39-AA69-BCC7B4534EC6}">
      <dsp:nvSpPr>
        <dsp:cNvPr id="0" name=""/>
        <dsp:cNvSpPr/>
      </dsp:nvSpPr>
      <dsp:spPr>
        <a:xfrm>
          <a:off x="2224295" y="1063978"/>
          <a:ext cx="2018154" cy="139050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035D8-73B0-4F65-8871-4E794105FC50}">
      <dsp:nvSpPr>
        <dsp:cNvPr id="0" name=""/>
        <dsp:cNvSpPr/>
      </dsp:nvSpPr>
      <dsp:spPr>
        <a:xfrm>
          <a:off x="2224295" y="2454486"/>
          <a:ext cx="2018154" cy="748735"/>
        </a:xfrm>
        <a:prstGeom prst="rect">
          <a:avLst/>
        </a:prstGeom>
        <a:noFill/>
        <a:ln>
          <a:noFill/>
        </a:ln>
        <a:effectLst/>
        <a:scene3d>
          <a:camera prst="perspectiveAbove" fov="4800000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William Crawford    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GA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South</a:t>
          </a:r>
          <a:endParaRPr lang="en-US" sz="1600" kern="1200" dirty="0"/>
        </a:p>
      </dsp:txBody>
      <dsp:txXfrm>
        <a:off x="2224295" y="2454486"/>
        <a:ext cx="2018154" cy="748735"/>
      </dsp:txXfrm>
    </dsp:sp>
    <dsp:sp modelId="{B86CDC10-39DD-48A8-BA88-B601D4D25A8F}">
      <dsp:nvSpPr>
        <dsp:cNvPr id="0" name=""/>
        <dsp:cNvSpPr/>
      </dsp:nvSpPr>
      <dsp:spPr>
        <a:xfrm>
          <a:off x="4444350" y="1063978"/>
          <a:ext cx="2018154" cy="139050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BE99E6-17F2-486D-81E1-779935FF4B93}">
      <dsp:nvSpPr>
        <dsp:cNvPr id="0" name=""/>
        <dsp:cNvSpPr/>
      </dsp:nvSpPr>
      <dsp:spPr>
        <a:xfrm>
          <a:off x="4444350" y="2454486"/>
          <a:ext cx="2018154" cy="748735"/>
        </a:xfrm>
        <a:prstGeom prst="rect">
          <a:avLst/>
        </a:prstGeom>
        <a:noFill/>
        <a:ln>
          <a:noFill/>
        </a:ln>
        <a:effectLst/>
        <a:scene3d>
          <a:camera prst="perspectiveAbove" fov="4800000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Henry Clay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KY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North West</a:t>
          </a:r>
          <a:endParaRPr lang="en-US" sz="1600" kern="1200" dirty="0"/>
        </a:p>
      </dsp:txBody>
      <dsp:txXfrm>
        <a:off x="4444350" y="2454486"/>
        <a:ext cx="2018154" cy="748735"/>
      </dsp:txXfrm>
    </dsp:sp>
    <dsp:sp modelId="{EB210479-497B-4806-8066-35B728823B2E}">
      <dsp:nvSpPr>
        <dsp:cNvPr id="0" name=""/>
        <dsp:cNvSpPr/>
      </dsp:nvSpPr>
      <dsp:spPr>
        <a:xfrm>
          <a:off x="6664404" y="1063978"/>
          <a:ext cx="2018154" cy="139050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0719F-DED4-4EDF-992C-399B277917B0}">
      <dsp:nvSpPr>
        <dsp:cNvPr id="0" name=""/>
        <dsp:cNvSpPr/>
      </dsp:nvSpPr>
      <dsp:spPr>
        <a:xfrm>
          <a:off x="6664404" y="2454486"/>
          <a:ext cx="2018154" cy="748735"/>
        </a:xfrm>
        <a:prstGeom prst="rect">
          <a:avLst/>
        </a:prstGeom>
        <a:noFill/>
        <a:ln>
          <a:noFill/>
        </a:ln>
        <a:effectLst/>
        <a:scene3d>
          <a:camera prst="perspectiveAbove" fov="4800000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Andrew Jackson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South West      </a:t>
          </a:r>
          <a:endParaRPr lang="en-US" sz="1600" kern="1200" dirty="0"/>
        </a:p>
      </dsp:txBody>
      <dsp:txXfrm>
        <a:off x="6664404" y="2454486"/>
        <a:ext cx="2018154" cy="748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A83AD-0848-4E02-BB48-3352E5F0ED6D}">
      <dsp:nvSpPr>
        <dsp:cNvPr id="0" name=""/>
        <dsp:cNvSpPr/>
      </dsp:nvSpPr>
      <dsp:spPr>
        <a:xfrm rot="5400000">
          <a:off x="749865" y="1272383"/>
          <a:ext cx="1117429" cy="12721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7BBE4-7DFC-43D5-86C0-ED0E059C454C}">
      <dsp:nvSpPr>
        <dsp:cNvPr id="0" name=""/>
        <dsp:cNvSpPr/>
      </dsp:nvSpPr>
      <dsp:spPr>
        <a:xfrm>
          <a:off x="453815" y="33690"/>
          <a:ext cx="1881092" cy="1316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one reached enough electoral votes to win</a:t>
          </a:r>
          <a:endParaRPr lang="en-US" sz="1400" kern="1200" dirty="0"/>
        </a:p>
      </dsp:txBody>
      <dsp:txXfrm>
        <a:off x="518103" y="97978"/>
        <a:ext cx="1752516" cy="1188127"/>
      </dsp:txXfrm>
    </dsp:sp>
    <dsp:sp modelId="{22C16F1F-471B-4309-A29C-74FF3251BA52}">
      <dsp:nvSpPr>
        <dsp:cNvPr id="0" name=""/>
        <dsp:cNvSpPr/>
      </dsp:nvSpPr>
      <dsp:spPr>
        <a:xfrm>
          <a:off x="2334907" y="159268"/>
          <a:ext cx="1368127" cy="106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D2615-C392-43E6-8E8A-AA5127A25F2F}">
      <dsp:nvSpPr>
        <dsp:cNvPr id="0" name=""/>
        <dsp:cNvSpPr/>
      </dsp:nvSpPr>
      <dsp:spPr>
        <a:xfrm rot="5400000">
          <a:off x="2309491" y="2751476"/>
          <a:ext cx="1117429" cy="12721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CB665-D48F-48CA-9FAF-AA379CC9C4C9}">
      <dsp:nvSpPr>
        <dsp:cNvPr id="0" name=""/>
        <dsp:cNvSpPr/>
      </dsp:nvSpPr>
      <dsp:spPr>
        <a:xfrm>
          <a:off x="2013440" y="1512783"/>
          <a:ext cx="1881092" cy="1316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Sent to the House of Representatives according to the Constitution.</a:t>
          </a:r>
          <a:endParaRPr lang="en-US" sz="1400" kern="1200" dirty="0"/>
        </a:p>
      </dsp:txBody>
      <dsp:txXfrm>
        <a:off x="2077728" y="1577071"/>
        <a:ext cx="1752516" cy="1188127"/>
      </dsp:txXfrm>
    </dsp:sp>
    <dsp:sp modelId="{721311C8-0238-4E0F-B386-CF188276B9D8}">
      <dsp:nvSpPr>
        <dsp:cNvPr id="0" name=""/>
        <dsp:cNvSpPr/>
      </dsp:nvSpPr>
      <dsp:spPr>
        <a:xfrm>
          <a:off x="3894533" y="1638361"/>
          <a:ext cx="1368127" cy="106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1BF4C-0F2F-4CDD-B7AF-A117B29FD040}">
      <dsp:nvSpPr>
        <dsp:cNvPr id="0" name=""/>
        <dsp:cNvSpPr/>
      </dsp:nvSpPr>
      <dsp:spPr>
        <a:xfrm rot="5400000">
          <a:off x="3869117" y="4230568"/>
          <a:ext cx="1117429" cy="12721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2519A-779A-4C07-A628-5A0BCA522022}">
      <dsp:nvSpPr>
        <dsp:cNvPr id="0" name=""/>
        <dsp:cNvSpPr/>
      </dsp:nvSpPr>
      <dsp:spPr>
        <a:xfrm>
          <a:off x="3573066" y="2991876"/>
          <a:ext cx="1881092" cy="1316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Only the top 3 could now be president.</a:t>
          </a:r>
          <a:endParaRPr lang="en-US" sz="1400" kern="1200" dirty="0"/>
        </a:p>
      </dsp:txBody>
      <dsp:txXfrm>
        <a:off x="3637354" y="3056164"/>
        <a:ext cx="1752516" cy="1188127"/>
      </dsp:txXfrm>
    </dsp:sp>
    <dsp:sp modelId="{921130BF-CF7D-4666-BCF7-42980C2A5354}">
      <dsp:nvSpPr>
        <dsp:cNvPr id="0" name=""/>
        <dsp:cNvSpPr/>
      </dsp:nvSpPr>
      <dsp:spPr>
        <a:xfrm>
          <a:off x="5454159" y="3117454"/>
          <a:ext cx="1368127" cy="106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1ABFD-1B85-4DC1-8019-6FDDC0E88C64}">
      <dsp:nvSpPr>
        <dsp:cNvPr id="0" name=""/>
        <dsp:cNvSpPr/>
      </dsp:nvSpPr>
      <dsp:spPr>
        <a:xfrm>
          <a:off x="5132692" y="4470969"/>
          <a:ext cx="1881092" cy="1316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Henry Clay, Speaker of the House, used his influence to elect John Quincy Adams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96980" y="4535257"/>
        <a:ext cx="1752516" cy="1188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AC5CD-3E80-4427-B569-348240403767}">
      <dsp:nvSpPr>
        <dsp:cNvPr id="0" name=""/>
        <dsp:cNvSpPr/>
      </dsp:nvSpPr>
      <dsp:spPr>
        <a:xfrm>
          <a:off x="0" y="0"/>
          <a:ext cx="7467600" cy="5668964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4399746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Once president, Adams hired Henry Clay to be his Sec. of State.</a:t>
          </a:r>
          <a:endParaRPr lang="en-US" sz="2700" kern="1200" dirty="0"/>
        </a:p>
      </dsp:txBody>
      <dsp:txXfrm>
        <a:off x="141133" y="141133"/>
        <a:ext cx="7185334" cy="5386698"/>
      </dsp:txXfrm>
    </dsp:sp>
    <dsp:sp modelId="{10757151-E5B9-4098-BE93-6D0E4058F1E5}">
      <dsp:nvSpPr>
        <dsp:cNvPr id="0" name=""/>
        <dsp:cNvSpPr/>
      </dsp:nvSpPr>
      <dsp:spPr>
        <a:xfrm>
          <a:off x="177112" y="1210573"/>
          <a:ext cx="7094220" cy="3968274"/>
        </a:xfrm>
        <a:prstGeom prst="roundRect">
          <a:avLst>
            <a:gd name="adj" fmla="val 10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2519854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Many assumed Clay sold his influence to Adams so he could be secretary of state (increases his chance of being president)</a:t>
          </a:r>
          <a:endParaRPr lang="en-US" sz="2700" kern="1200" dirty="0"/>
        </a:p>
      </dsp:txBody>
      <dsp:txXfrm>
        <a:off x="299150" y="1332611"/>
        <a:ext cx="6850144" cy="3724198"/>
      </dsp:txXfrm>
    </dsp:sp>
    <dsp:sp modelId="{7E8FCDBF-D7D1-4880-9D98-FD2567E5E09D}">
      <dsp:nvSpPr>
        <dsp:cNvPr id="0" name=""/>
        <dsp:cNvSpPr/>
      </dsp:nvSpPr>
      <dsp:spPr>
        <a:xfrm>
          <a:off x="329560" y="2714345"/>
          <a:ext cx="6720840" cy="2267585"/>
        </a:xfrm>
        <a:prstGeom prst="roundRect">
          <a:avLst>
            <a:gd name="adj" fmla="val 10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279926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Jackson accused the two of a “Corrupt Bargain”</a:t>
          </a:r>
          <a:endParaRPr lang="en-US" sz="2700" kern="1200" dirty="0"/>
        </a:p>
      </dsp:txBody>
      <dsp:txXfrm>
        <a:off x="399296" y="2784081"/>
        <a:ext cx="6581368" cy="2128113"/>
      </dsp:txXfrm>
    </dsp:sp>
    <dsp:sp modelId="{2C9267EA-A3F7-4BB3-B014-8F9DB19EFE67}">
      <dsp:nvSpPr>
        <dsp:cNvPr id="0" name=""/>
        <dsp:cNvSpPr/>
      </dsp:nvSpPr>
      <dsp:spPr>
        <a:xfrm>
          <a:off x="541401" y="3854895"/>
          <a:ext cx="6384798" cy="102041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Jackson spent the next four years preparing for the next election.</a:t>
          </a:r>
          <a:endParaRPr lang="en-US" sz="2800" kern="1200"/>
        </a:p>
      </dsp:txBody>
      <dsp:txXfrm>
        <a:off x="572782" y="3886276"/>
        <a:ext cx="6322036" cy="9576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9704E-3416-494E-8E4C-D88B13355F27}">
      <dsp:nvSpPr>
        <dsp:cNvPr id="0" name=""/>
        <dsp:cNvSpPr/>
      </dsp:nvSpPr>
      <dsp:spPr>
        <a:xfrm>
          <a:off x="611" y="974333"/>
          <a:ext cx="2630611" cy="3156733"/>
        </a:xfrm>
        <a:prstGeom prst="roundRect">
          <a:avLst>
            <a:gd name="adj" fmla="val 500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Change 1</a:t>
          </a:r>
          <a:endParaRPr lang="en-US" sz="3100" kern="1200" dirty="0"/>
        </a:p>
      </dsp:txBody>
      <dsp:txXfrm rot="16200000">
        <a:off x="-1030588" y="2005532"/>
        <a:ext cx="2588521" cy="526122"/>
      </dsp:txXfrm>
    </dsp:sp>
    <dsp:sp modelId="{25E0E449-7EC8-42AD-B2DA-A69DE27C11BF}">
      <dsp:nvSpPr>
        <dsp:cNvPr id="0" name=""/>
        <dsp:cNvSpPr/>
      </dsp:nvSpPr>
      <dsp:spPr>
        <a:xfrm>
          <a:off x="526733" y="974333"/>
          <a:ext cx="1959805" cy="315673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Many states changed their land ownership law in order to vote.</a:t>
          </a:r>
          <a:endParaRPr lang="en-US" sz="2500" kern="1200" dirty="0"/>
        </a:p>
      </dsp:txBody>
      <dsp:txXfrm>
        <a:off x="526733" y="974333"/>
        <a:ext cx="1959805" cy="3156733"/>
      </dsp:txXfrm>
    </dsp:sp>
    <dsp:sp modelId="{B8FF1827-46E6-40DB-91B7-8F8106D3C17F}">
      <dsp:nvSpPr>
        <dsp:cNvPr id="0" name=""/>
        <dsp:cNvSpPr/>
      </dsp:nvSpPr>
      <dsp:spPr>
        <a:xfrm>
          <a:off x="2723294" y="974333"/>
          <a:ext cx="2630611" cy="3156733"/>
        </a:xfrm>
        <a:prstGeom prst="roundRect">
          <a:avLst>
            <a:gd name="adj" fmla="val 5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Change 2</a:t>
          </a:r>
          <a:endParaRPr lang="en-US" sz="3100" kern="1200" dirty="0"/>
        </a:p>
      </dsp:txBody>
      <dsp:txXfrm rot="16200000">
        <a:off x="1692094" y="2005532"/>
        <a:ext cx="2588521" cy="526122"/>
      </dsp:txXfrm>
    </dsp:sp>
    <dsp:sp modelId="{CE1FD1C8-EA37-4E27-BB1B-38C9CD69EACB}">
      <dsp:nvSpPr>
        <dsp:cNvPr id="0" name=""/>
        <dsp:cNvSpPr/>
      </dsp:nvSpPr>
      <dsp:spPr>
        <a:xfrm rot="5400000">
          <a:off x="2504592" y="3482004"/>
          <a:ext cx="463708" cy="39459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5420C-087A-4818-BFA2-81AC2E6DBFD4}">
      <dsp:nvSpPr>
        <dsp:cNvPr id="0" name=""/>
        <dsp:cNvSpPr/>
      </dsp:nvSpPr>
      <dsp:spPr>
        <a:xfrm>
          <a:off x="3249416" y="974333"/>
          <a:ext cx="1959805" cy="315673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Ended many restrictions on voting i.e...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Poll tax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Literacy test </a:t>
          </a:r>
          <a:endParaRPr lang="en-US" sz="2500" kern="1200" dirty="0"/>
        </a:p>
      </dsp:txBody>
      <dsp:txXfrm>
        <a:off x="3249416" y="974333"/>
        <a:ext cx="1959805" cy="3156733"/>
      </dsp:txXfrm>
    </dsp:sp>
    <dsp:sp modelId="{7D2E20BB-34E2-45B4-A327-0B00FDAE33D9}">
      <dsp:nvSpPr>
        <dsp:cNvPr id="0" name=""/>
        <dsp:cNvSpPr/>
      </dsp:nvSpPr>
      <dsp:spPr>
        <a:xfrm>
          <a:off x="5445977" y="974333"/>
          <a:ext cx="2630611" cy="3156733"/>
        </a:xfrm>
        <a:prstGeom prst="roundRect">
          <a:avLst>
            <a:gd name="adj" fmla="val 5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Change 3</a:t>
          </a:r>
          <a:endParaRPr lang="en-US" sz="3100" kern="1200" dirty="0"/>
        </a:p>
      </dsp:txBody>
      <dsp:txXfrm rot="16200000">
        <a:off x="4414777" y="2005532"/>
        <a:ext cx="2588521" cy="526122"/>
      </dsp:txXfrm>
    </dsp:sp>
    <dsp:sp modelId="{2562E93D-A4FA-4FC3-8259-EE81121C78B9}">
      <dsp:nvSpPr>
        <dsp:cNvPr id="0" name=""/>
        <dsp:cNvSpPr/>
      </dsp:nvSpPr>
      <dsp:spPr>
        <a:xfrm rot="5400000">
          <a:off x="5227275" y="3482004"/>
          <a:ext cx="463708" cy="39459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FB98E-0199-49BE-A09D-C51550189C24}">
      <dsp:nvSpPr>
        <dsp:cNvPr id="0" name=""/>
        <dsp:cNvSpPr/>
      </dsp:nvSpPr>
      <dsp:spPr>
        <a:xfrm>
          <a:off x="5972099" y="974333"/>
          <a:ext cx="1959805" cy="315673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Created nominating convention to select presidential candidates.  Now average citizens could have a voice. </a:t>
          </a:r>
          <a:endParaRPr lang="en-US" sz="2500" kern="1200" dirty="0"/>
        </a:p>
      </dsp:txBody>
      <dsp:txXfrm>
        <a:off x="5972099" y="974333"/>
        <a:ext cx="1959805" cy="31567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57AC3-94D7-487A-B8F6-39CD2FDD9847}">
      <dsp:nvSpPr>
        <dsp:cNvPr id="0" name=""/>
        <dsp:cNvSpPr/>
      </dsp:nvSpPr>
      <dsp:spPr>
        <a:xfrm>
          <a:off x="2338800" y="3417"/>
          <a:ext cx="2790000" cy="1228919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</a:ln>
        <a:effectLst>
          <a:glow rad="63500">
            <a:schemeClr val="accent4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Democratic Party arose from Jackson supporters.</a:t>
          </a:r>
          <a:endParaRPr lang="en-US" sz="2400" kern="1200" dirty="0"/>
        </a:p>
      </dsp:txBody>
      <dsp:txXfrm>
        <a:off x="2338800" y="3417"/>
        <a:ext cx="2790000" cy="1228919"/>
      </dsp:txXfrm>
    </dsp:sp>
    <dsp:sp modelId="{CFFD391C-D295-418D-8F4D-AA7C29A455C6}">
      <dsp:nvSpPr>
        <dsp:cNvPr id="0" name=""/>
        <dsp:cNvSpPr/>
      </dsp:nvSpPr>
      <dsp:spPr>
        <a:xfrm>
          <a:off x="1888800" y="1293783"/>
          <a:ext cx="3690000" cy="1228919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Selected John C. Calhoun </a:t>
          </a:r>
          <a:r>
            <a:rPr lang="en-US" sz="2400" kern="1200" smtClean="0"/>
            <a:t>of SC </a:t>
          </a:r>
          <a:r>
            <a:rPr lang="en-US" sz="2400" kern="1200" dirty="0" smtClean="0"/>
            <a:t>for Vice President.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*For full southern support</a:t>
          </a:r>
          <a:endParaRPr lang="en-US" sz="2400" kern="1200" dirty="0"/>
        </a:p>
      </dsp:txBody>
      <dsp:txXfrm>
        <a:off x="1888800" y="1293783"/>
        <a:ext cx="3690000" cy="1228919"/>
      </dsp:txXfrm>
    </dsp:sp>
    <dsp:sp modelId="{098C1612-AA02-48F0-BD0E-1145816967DA}">
      <dsp:nvSpPr>
        <dsp:cNvPr id="0" name=""/>
        <dsp:cNvSpPr/>
      </dsp:nvSpPr>
      <dsp:spPr>
        <a:xfrm>
          <a:off x="43800" y="2584149"/>
          <a:ext cx="7380000" cy="2243196"/>
        </a:xfrm>
        <a:prstGeom prst="rect">
          <a:avLst/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Tariffs were the only real issue of the election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Adams accused of being Rich, out of touch with everyday people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Supported tariffs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Jackson accused of murder of deserters, dueling and adultery:  Hot tempered, crude, and not having the temperament to be president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Against tariffs</a:t>
          </a:r>
          <a:endParaRPr lang="en-US" sz="1900" kern="1200" dirty="0"/>
        </a:p>
      </dsp:txBody>
      <dsp:txXfrm>
        <a:off x="43800" y="2584149"/>
        <a:ext cx="7380000" cy="22431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857DD-CC85-4081-B8F3-4E46F64CCCBF}">
      <dsp:nvSpPr>
        <dsp:cNvPr id="0" name=""/>
        <dsp:cNvSpPr/>
      </dsp:nvSpPr>
      <dsp:spPr>
        <a:xfrm>
          <a:off x="2500" y="566924"/>
          <a:ext cx="243780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North</a:t>
          </a:r>
          <a:endParaRPr lang="en-US" sz="2300" kern="1200" dirty="0"/>
        </a:p>
      </dsp:txBody>
      <dsp:txXfrm>
        <a:off x="2500" y="566924"/>
        <a:ext cx="2437804" cy="662400"/>
      </dsp:txXfrm>
    </dsp:sp>
    <dsp:sp modelId="{C1D7A365-095C-4A66-86A9-12B372ED09B1}">
      <dsp:nvSpPr>
        <dsp:cNvPr id="0" name=""/>
        <dsp:cNvSpPr/>
      </dsp:nvSpPr>
      <dsp:spPr>
        <a:xfrm>
          <a:off x="2500" y="1229324"/>
          <a:ext cx="2437804" cy="3156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Manufacturing economy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Supported tariffs to protect American Goods</a:t>
          </a:r>
          <a:endParaRPr lang="en-US" sz="2300" kern="1200" dirty="0"/>
        </a:p>
      </dsp:txBody>
      <dsp:txXfrm>
        <a:off x="2500" y="1229324"/>
        <a:ext cx="2437804" cy="3156750"/>
      </dsp:txXfrm>
    </dsp:sp>
    <dsp:sp modelId="{BFA7D265-587C-4C60-BAA4-C6B48B7EB672}">
      <dsp:nvSpPr>
        <dsp:cNvPr id="0" name=""/>
        <dsp:cNvSpPr/>
      </dsp:nvSpPr>
      <dsp:spPr>
        <a:xfrm>
          <a:off x="2781597" y="566924"/>
          <a:ext cx="243780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South</a:t>
          </a:r>
          <a:endParaRPr lang="en-US" sz="2300" kern="1200" dirty="0"/>
        </a:p>
      </dsp:txBody>
      <dsp:txXfrm>
        <a:off x="2781597" y="566924"/>
        <a:ext cx="2437804" cy="662400"/>
      </dsp:txXfrm>
    </dsp:sp>
    <dsp:sp modelId="{2F64074B-1EB1-497A-B9CC-E974282FF045}">
      <dsp:nvSpPr>
        <dsp:cNvPr id="0" name=""/>
        <dsp:cNvSpPr/>
      </dsp:nvSpPr>
      <dsp:spPr>
        <a:xfrm>
          <a:off x="2781597" y="1229324"/>
          <a:ext cx="2437804" cy="3156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Agricultural economy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Opposed tariffs.  Raised the price of their goods.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Opposed expanding government</a:t>
          </a:r>
          <a:endParaRPr lang="en-US" sz="2300" kern="1200" dirty="0"/>
        </a:p>
      </dsp:txBody>
      <dsp:txXfrm>
        <a:off x="2781597" y="1229324"/>
        <a:ext cx="2437804" cy="3156750"/>
      </dsp:txXfrm>
    </dsp:sp>
    <dsp:sp modelId="{007AE45B-10E8-4646-BD92-2515F663F03A}">
      <dsp:nvSpPr>
        <dsp:cNvPr id="0" name=""/>
        <dsp:cNvSpPr/>
      </dsp:nvSpPr>
      <dsp:spPr>
        <a:xfrm>
          <a:off x="5560695" y="566924"/>
          <a:ext cx="243780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3. West</a:t>
          </a:r>
          <a:endParaRPr lang="en-US" sz="2300" kern="1200" dirty="0"/>
        </a:p>
      </dsp:txBody>
      <dsp:txXfrm>
        <a:off x="5560695" y="566924"/>
        <a:ext cx="2437804" cy="662400"/>
      </dsp:txXfrm>
    </dsp:sp>
    <dsp:sp modelId="{E6D7307A-9E0B-4203-9705-ABDEBC0655FE}">
      <dsp:nvSpPr>
        <dsp:cNvPr id="0" name=""/>
        <dsp:cNvSpPr/>
      </dsp:nvSpPr>
      <dsp:spPr>
        <a:xfrm>
          <a:off x="5560695" y="1229324"/>
          <a:ext cx="2437804" cy="3156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Emerging economy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Supported internal improvements: roads, canals.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Supported the sale of public lands</a:t>
          </a:r>
          <a:endParaRPr lang="en-US" sz="2300" kern="1200" dirty="0"/>
        </a:p>
      </dsp:txBody>
      <dsp:txXfrm>
        <a:off x="5560695" y="1229324"/>
        <a:ext cx="2437804" cy="3156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2F00D-5302-4E92-9467-5ED8344EB4F4}">
      <dsp:nvSpPr>
        <dsp:cNvPr id="0" name=""/>
        <dsp:cNvSpPr/>
      </dsp:nvSpPr>
      <dsp:spPr>
        <a:xfrm>
          <a:off x="0" y="128610"/>
          <a:ext cx="8458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Tariff of Abominations</a:t>
          </a:r>
          <a:endParaRPr lang="en-US" sz="2600" kern="1200" dirty="0"/>
        </a:p>
      </dsp:txBody>
      <dsp:txXfrm>
        <a:off x="29700" y="158310"/>
        <a:ext cx="8398800" cy="549000"/>
      </dsp:txXfrm>
    </dsp:sp>
    <dsp:sp modelId="{21CE637A-89FA-4436-A9D7-19FFD476456F}">
      <dsp:nvSpPr>
        <dsp:cNvPr id="0" name=""/>
        <dsp:cNvSpPr/>
      </dsp:nvSpPr>
      <dsp:spPr>
        <a:xfrm>
          <a:off x="0" y="737010"/>
          <a:ext cx="84582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North asked to a tariff on woolen goods to protect America’s wool industry.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VP John C. Calhoun – despised the tariff system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Tariff of 1828 AKA Tariff of Abominations</a:t>
          </a:r>
          <a:endParaRPr lang="en-US" sz="2000" kern="1200" dirty="0"/>
        </a:p>
      </dsp:txBody>
      <dsp:txXfrm>
        <a:off x="0" y="737010"/>
        <a:ext cx="8458200" cy="1237860"/>
      </dsp:txXfrm>
    </dsp:sp>
    <dsp:sp modelId="{E09BF0B7-8676-4B7B-999E-EC483DB36F04}">
      <dsp:nvSpPr>
        <dsp:cNvPr id="0" name=""/>
        <dsp:cNvSpPr/>
      </dsp:nvSpPr>
      <dsp:spPr>
        <a:xfrm>
          <a:off x="0" y="1974870"/>
          <a:ext cx="8458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2. 1832 – Congress passed another tariff</a:t>
          </a:r>
          <a:endParaRPr lang="en-US" sz="2600" kern="1200" dirty="0"/>
        </a:p>
      </dsp:txBody>
      <dsp:txXfrm>
        <a:off x="29700" y="2004570"/>
        <a:ext cx="8398800" cy="549000"/>
      </dsp:txXfrm>
    </dsp:sp>
    <dsp:sp modelId="{F5791D80-1087-4970-A0DE-638C50D180C6}">
      <dsp:nvSpPr>
        <dsp:cNvPr id="0" name=""/>
        <dsp:cNvSpPr/>
      </dsp:nvSpPr>
      <dsp:spPr>
        <a:xfrm>
          <a:off x="0" y="2583270"/>
          <a:ext cx="8458200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South Carolina passed the </a:t>
          </a:r>
          <a:r>
            <a:rPr lang="en-US" sz="2000" b="1" kern="1200" dirty="0" smtClean="0"/>
            <a:t>Nullification Act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Threatened to </a:t>
          </a:r>
          <a:r>
            <a:rPr lang="en-US" sz="2000" b="1" kern="1200" dirty="0" smtClean="0"/>
            <a:t>secede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SC thought other states would follow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Jackson passed a force bill - brought up the federal troops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Henry Clay compromise reduced tariff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SC repealed the Nullification Act</a:t>
          </a:r>
          <a:endParaRPr lang="en-US" sz="2000" kern="1200"/>
        </a:p>
      </dsp:txBody>
      <dsp:txXfrm>
        <a:off x="0" y="2583270"/>
        <a:ext cx="8458200" cy="1937520"/>
      </dsp:txXfrm>
    </dsp:sp>
    <dsp:sp modelId="{5639022F-A387-4264-8966-080DD7DD03A1}">
      <dsp:nvSpPr>
        <dsp:cNvPr id="0" name=""/>
        <dsp:cNvSpPr/>
      </dsp:nvSpPr>
      <dsp:spPr>
        <a:xfrm>
          <a:off x="0" y="4520790"/>
          <a:ext cx="8458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 </a:t>
          </a:r>
          <a:r>
            <a:rPr lang="en-US" sz="2600" kern="1200" smtClean="0"/>
            <a:t>Importance - </a:t>
          </a:r>
          <a:endParaRPr lang="en-US" sz="2600" kern="1200" dirty="0"/>
        </a:p>
      </dsp:txBody>
      <dsp:txXfrm>
        <a:off x="29700" y="4550490"/>
        <a:ext cx="8398800" cy="549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D3F23-98CB-421C-A7A5-1A8140DF7A50}">
      <dsp:nvSpPr>
        <dsp:cNvPr id="0" name=""/>
        <dsp:cNvSpPr/>
      </dsp:nvSpPr>
      <dsp:spPr>
        <a:xfrm rot="5400000">
          <a:off x="4642167" y="-1842615"/>
          <a:ext cx="871601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The Bank of the United States – not in the Constitution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Bank decided how much money the states received</a:t>
          </a:r>
          <a:endParaRPr lang="en-US" sz="1400" kern="1200" dirty="0"/>
        </a:p>
      </dsp:txBody>
      <dsp:txXfrm rot="-5400000">
        <a:off x="2688336" y="153764"/>
        <a:ext cx="4736716" cy="786505"/>
      </dsp:txXfrm>
    </dsp:sp>
    <dsp:sp modelId="{35B7D760-5E35-44B8-8B07-FA47A463412D}">
      <dsp:nvSpPr>
        <dsp:cNvPr id="0" name=""/>
        <dsp:cNvSpPr/>
      </dsp:nvSpPr>
      <dsp:spPr>
        <a:xfrm>
          <a:off x="0" y="2265"/>
          <a:ext cx="268833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Jackson said that he will do “What is right and just.” </a:t>
          </a:r>
          <a:endParaRPr lang="en-US" sz="1700" kern="1200"/>
        </a:p>
      </dsp:txBody>
      <dsp:txXfrm>
        <a:off x="53185" y="55450"/>
        <a:ext cx="2581966" cy="983131"/>
      </dsp:txXfrm>
    </dsp:sp>
    <dsp:sp modelId="{F5E224A5-39B3-4060-8295-541EBA64333E}">
      <dsp:nvSpPr>
        <dsp:cNvPr id="0" name=""/>
        <dsp:cNvSpPr/>
      </dsp:nvSpPr>
      <dsp:spPr>
        <a:xfrm rot="5400000">
          <a:off x="4642167" y="-698638"/>
          <a:ext cx="871601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President of the US bank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Enemies with Jackson over which banks would receive federal dollars</a:t>
          </a:r>
          <a:endParaRPr lang="en-US" sz="1400" kern="1200" dirty="0"/>
        </a:p>
      </dsp:txBody>
      <dsp:txXfrm rot="-5400000">
        <a:off x="2688336" y="1297741"/>
        <a:ext cx="4736716" cy="786505"/>
      </dsp:txXfrm>
    </dsp:sp>
    <dsp:sp modelId="{72C4FED5-F833-40C9-8D81-D7C11C71FDC5}">
      <dsp:nvSpPr>
        <dsp:cNvPr id="0" name=""/>
        <dsp:cNvSpPr/>
      </dsp:nvSpPr>
      <dsp:spPr>
        <a:xfrm>
          <a:off x="0" y="1146242"/>
          <a:ext cx="268833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Nicholas Biddle</a:t>
          </a:r>
          <a:endParaRPr lang="en-US" sz="1700" kern="1200" dirty="0"/>
        </a:p>
      </dsp:txBody>
      <dsp:txXfrm>
        <a:off x="53185" y="1199427"/>
        <a:ext cx="2581966" cy="983131"/>
      </dsp:txXfrm>
    </dsp:sp>
    <dsp:sp modelId="{C26E37AB-910B-4651-9FD2-12C9B8DF490E}">
      <dsp:nvSpPr>
        <dsp:cNvPr id="0" name=""/>
        <dsp:cNvSpPr/>
      </dsp:nvSpPr>
      <dsp:spPr>
        <a:xfrm rot="5400000">
          <a:off x="4642167" y="445337"/>
          <a:ext cx="871601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Henry Clay runs in favor of the Bank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Jackson vetoed the Bank bill just before the election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Jackson won the election – landslide again</a:t>
          </a:r>
          <a:endParaRPr lang="en-US" sz="1400" kern="1200" dirty="0"/>
        </a:p>
      </dsp:txBody>
      <dsp:txXfrm rot="-5400000">
        <a:off x="2688336" y="2441716"/>
        <a:ext cx="4736716" cy="786505"/>
      </dsp:txXfrm>
    </dsp:sp>
    <dsp:sp modelId="{63B0C343-02E4-4698-AFE5-B972E256FDCF}">
      <dsp:nvSpPr>
        <dsp:cNvPr id="0" name=""/>
        <dsp:cNvSpPr/>
      </dsp:nvSpPr>
      <dsp:spPr>
        <a:xfrm>
          <a:off x="0" y="2290219"/>
          <a:ext cx="268833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Election of 1832</a:t>
          </a:r>
          <a:endParaRPr lang="en-US" sz="1700" kern="1200" dirty="0"/>
        </a:p>
      </dsp:txBody>
      <dsp:txXfrm>
        <a:off x="53185" y="2343404"/>
        <a:ext cx="2581966" cy="983131"/>
      </dsp:txXfrm>
    </dsp:sp>
    <dsp:sp modelId="{31725B8C-224B-48A7-AFD8-C89B4B9A9E82}">
      <dsp:nvSpPr>
        <dsp:cNvPr id="0" name=""/>
        <dsp:cNvSpPr/>
      </dsp:nvSpPr>
      <dsp:spPr>
        <a:xfrm rot="5400000">
          <a:off x="4604222" y="1589314"/>
          <a:ext cx="947491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Then Biddle restricted the flow of currency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1836 Bank of the United States went out of business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Panic of 1937 was created, sending the US back to a barter system.</a:t>
          </a:r>
          <a:endParaRPr lang="en-US" sz="1400" kern="1200" dirty="0"/>
        </a:p>
      </dsp:txBody>
      <dsp:txXfrm rot="-5400000">
        <a:off x="2688336" y="3551454"/>
        <a:ext cx="4733011" cy="854985"/>
      </dsp:txXfrm>
    </dsp:sp>
    <dsp:sp modelId="{55CF80E5-0055-4D7F-AA87-480A3EADC320}">
      <dsp:nvSpPr>
        <dsp:cNvPr id="0" name=""/>
        <dsp:cNvSpPr/>
      </dsp:nvSpPr>
      <dsp:spPr>
        <a:xfrm>
          <a:off x="0" y="3434195"/>
          <a:ext cx="268833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Sec. Of Treasury – </a:t>
          </a:r>
          <a:r>
            <a:rPr lang="en-US" sz="1700" b="1" kern="1200" smtClean="0"/>
            <a:t>Roger Taney</a:t>
          </a:r>
          <a:r>
            <a:rPr lang="en-US" sz="1700" kern="1200" smtClean="0"/>
            <a:t> put money in certain state banks called Pet banks</a:t>
          </a:r>
          <a:endParaRPr lang="en-US" sz="1700" kern="1200"/>
        </a:p>
      </dsp:txBody>
      <dsp:txXfrm>
        <a:off x="53185" y="3487380"/>
        <a:ext cx="2581966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4247B5-EB0F-4949-BD0A-1243FDBD3B9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D3F6D4-C09E-4FAD-BE09-D9393C970EE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0.xml"/><Relationship Id="rId7" Type="http://schemas.openxmlformats.org/officeDocument/2006/relationships/hyperlink" Target="http://www.mrstratton.com/age-of-jackson.html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I.  The </a:t>
            </a:r>
            <a:r>
              <a:rPr lang="en-US" dirty="0" smtClean="0"/>
              <a:t>Age of </a:t>
            </a:r>
            <a:r>
              <a:rPr lang="en-US" dirty="0" smtClean="0"/>
              <a:t>Jackson 1824-1840</a:t>
            </a:r>
            <a:endParaRPr lang="en-US" dirty="0"/>
          </a:p>
        </p:txBody>
      </p:sp>
      <p:pic>
        <p:nvPicPr>
          <p:cNvPr id="1026" name="Picture 2" descr="https://encrypted-tbn3.google.com/images?q=tbn:ANd9GcSQY8aCv4T_kS_MeLvKAdYzibPVMEh9s5ALOcxnZROgkqcNJhDM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4800600" cy="27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 Jackson’s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482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Seen a victory for the common man</a:t>
            </a:r>
          </a:p>
          <a:p>
            <a:r>
              <a:rPr lang="en-US" dirty="0" smtClean="0"/>
              <a:t>Jackson rewarded his supporters with government jobs</a:t>
            </a:r>
          </a:p>
          <a:p>
            <a:pPr lvl="1"/>
            <a:r>
              <a:rPr lang="en-US" dirty="0" smtClean="0"/>
              <a:t>Spoils System.</a:t>
            </a:r>
          </a:p>
          <a:p>
            <a:pPr lvl="1"/>
            <a:r>
              <a:rPr lang="en-US" dirty="0" smtClean="0"/>
              <a:t>Kitchen Cabinet – a group of informal advisors that met in the white house kitchen.</a:t>
            </a:r>
            <a:endParaRPr lang="en-US" dirty="0"/>
          </a:p>
        </p:txBody>
      </p:sp>
      <p:pic>
        <p:nvPicPr>
          <p:cNvPr id="6146" name="Picture 2" descr="https://encrypted-tbn3.google.com/images?q=tbn:ANd9GcQMghlZ8-rY_yd1u1-MIsRqlfjEbSl3rxVBao9eWiHmxGIdbkZ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10379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.  Sectionalism Grows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304923"/>
              </p:ext>
            </p:extLst>
          </p:nvPr>
        </p:nvGraphicFramePr>
        <p:xfrm>
          <a:off x="457200" y="1600201"/>
          <a:ext cx="80010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92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4857DD-CC85-4081-B8F3-4E46F64CC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F4857DD-CC85-4081-B8F3-4E46F64CC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D7A365-095C-4A66-86A9-12B372ED0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1D7A365-095C-4A66-86A9-12B372ED0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A7D265-587C-4C60-BAA4-C6B48B7EB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FA7D265-587C-4C60-BAA4-C6B48B7EB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64074B-1EB1-497A-B9CC-E974282F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2F64074B-1EB1-497A-B9CC-E974282FF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7AE45B-10E8-4646-BD92-2515F663F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07AE45B-10E8-4646-BD92-2515F663F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D7307A-9E0B-4203-9705-ABDEBC065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E6D7307A-9E0B-4203-9705-ABDEBC065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.  Sectionalism Grows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771692"/>
              </p:ext>
            </p:extLst>
          </p:nvPr>
        </p:nvGraphicFramePr>
        <p:xfrm>
          <a:off x="304800" y="1447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60" y="533400"/>
            <a:ext cx="8865152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42F00D-5302-4E92-9467-5ED8344EB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42F00D-5302-4E92-9467-5ED8344EB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D42F00D-5302-4E92-9467-5ED8344EB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D42F00D-5302-4E92-9467-5ED8344EB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E637A-89FA-4436-A9D7-19FFD4764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1CE637A-89FA-4436-A9D7-19FFD4764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1CE637A-89FA-4436-A9D7-19FFD4764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1CE637A-89FA-4436-A9D7-19FFD4764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9BF0B7-8676-4B7B-999E-EC483DB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09BF0B7-8676-4B7B-999E-EC483DB36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09BF0B7-8676-4B7B-999E-EC483DB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09BF0B7-8676-4B7B-999E-EC483DB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791D80-1087-4970-A0DE-638C50D18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F5791D80-1087-4970-A0DE-638C50D18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F5791D80-1087-4970-A0DE-638C50D18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F5791D80-1087-4970-A0DE-638C50D18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39022F-A387-4264-8966-080DD7DD0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639022F-A387-4264-8966-080DD7DD0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639022F-A387-4264-8966-080DD7DD0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5639022F-A387-4264-8966-080DD7DD0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281246"/>
            <a:ext cx="6096000" cy="1253808"/>
          </a:xfrm>
        </p:spPr>
        <p:txBody>
          <a:bodyPr/>
          <a:lstStyle/>
          <a:p>
            <a:r>
              <a:rPr lang="en-US" dirty="0" smtClean="0"/>
              <a:t>Tariff of Abomination – Death of Free Trade</a:t>
            </a:r>
            <a:endParaRPr lang="en-US" dirty="0"/>
          </a:p>
        </p:txBody>
      </p:sp>
      <p:pic>
        <p:nvPicPr>
          <p:cNvPr id="7170" name="Picture 2" descr="http://americantalleyrand.com/wp-content/uploads/2011/06/Tariff-of-1828-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534400" cy="59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</a:t>
            </a:r>
            <a:r>
              <a:rPr lang="en-US" smtClean="0"/>
              <a:t>. </a:t>
            </a:r>
            <a:r>
              <a:rPr lang="en-US" dirty="0" smtClean="0"/>
              <a:t>Jackson’s War on the Bank of the United States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44833"/>
              </p:ext>
            </p:extLst>
          </p:nvPr>
        </p:nvGraphicFramePr>
        <p:xfrm>
          <a:off x="457200" y="1600201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1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B7D760-5E35-44B8-8B07-FA47A4634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5B7D760-5E35-44B8-8B07-FA47A4634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AD3F23-98CB-421C-A7A5-1A8140DF7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6AD3F23-98CB-421C-A7A5-1A8140DF7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C4FED5-F833-40C9-8D81-D7C11C71F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2C4FED5-F833-40C9-8D81-D7C11C71F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E224A5-39B3-4060-8295-541EBA643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5E224A5-39B3-4060-8295-541EBA643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B0C343-02E4-4698-AFE5-B972E256F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3B0C343-02E4-4698-AFE5-B972E256F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6E37AB-910B-4651-9FD2-12C9B8DF4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26E37AB-910B-4651-9FD2-12C9B8DF4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CF80E5-0055-4D7F-AA87-480A3EADC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55CF80E5-0055-4D7F-AA87-480A3EADC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725B8C-224B-48A7-AFD8-C89B4B9A9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31725B8C-224B-48A7-AFD8-C89B4B9A9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325" y="23812"/>
            <a:ext cx="7086600" cy="89058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D</a:t>
            </a:r>
            <a:r>
              <a:rPr lang="en-US" dirty="0" smtClean="0"/>
              <a:t>.  Indian Removal Act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848995"/>
              </p:ext>
            </p:extLst>
          </p:nvPr>
        </p:nvGraphicFramePr>
        <p:xfrm>
          <a:off x="-990600" y="969818"/>
          <a:ext cx="9372600" cy="568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data:image/jpeg;base64,/9j/4AAQSkZJRgABAQAAAQABAAD/2wCEAAkGBg8PDw8PDw8PDw0PDw8NDw8PDw4PDQ8PFBAVFBQQFBQXHCYeFxkjGRQUHy8gIycpLCwsFR4xNTAqNSYrLCkBCQoKDgwOFA8PFSkcHBwpKSksLCkpLC0sKSksLCksKSwpKSkpKSkpKSwpKSkpKSwsKSwpKSkpKSwsKSkpLCkpKf/AABEIALsBDQMBIgACEQEDEQH/xAAaAAEBAAMBAQAAAAAAAAAAAAAAAQIEBQMG/8QANxAAAgIABAQEBQIEBgMAAAAAAAECEQMSITEEBUFRImFxgRMykaGxQsEGUtHwFBUjYoLhcqKy/8QAGAEBAQEBAQAAAAAAAAAAAAAAAAECAwT/xAAiEQEBAAICAQQDAQAAAAAAAAAAAQIRITEDEhNRYSJBQqH/2gAMAwEAAhEDEQA/APQpCow9KlRAEUpChVCCKRAAIooAQAUCgQFIABSAUgBQAAQAAAgBQAAAhSAQFIBDk89wr+G6/mX4OsePE4GevK/2CxmUFRkCohQKikKQCkRQBQAABSgAKAACgAAAgKAICgIgKQoAACCikKABABCkAAEYGIBTKhUEUgIoQQFAKQAClAAAAUFAABAhQAIUAQFIAABRAUAQhSACFAEADAgAKMCgGVVFIUCgIpAKQoFNPjeZQwk7dzSbUdabrRNrY2nLzXu0j57m3DOWLJxqk1prvStk3J3Urqcu5ssWCc8scS2nGLk15NadjfTPmeEhjQhJ4bUG1fxJZIqKtLd7LyLjfxLLCml8NZaueu8nq3FXot/Uu5u6Xl9MDzwMbMr9Hs01atWntoehQAAAFIEAC0BAUFEAAEBSFAhQBCFIBAUjAAAowKYoOVd/pZhWR48dxXwsKeJV5Y2ldW+iPWOIns0eXHYOfCxI6eKEl3rTcg0eQcznjqedpuL6Rq077dqZ10fPfw/wrjJ1OS0TaUUlLV1q09Pp6ndXEQ08UdXlWu8uyG5ejWlx8eOGs0nS+7fZHJnzxzxY4OHcL1lKSUpPrlilotL1Zlz7Gr4a/wDN++ir8nOweAcpRxMzw2v1qSzK9lXen9ybnX7axnPLvLppu9++hxnhyjxEsOC0fjS2Si1dr0donGOpwwsGo4iqeJi4jUmovW5Nptt6Ot/I2OXufERw8ScYZU5RbjvS6tXor7Ezm5pqXTzweHw5yxcOScoXFtxaUYS/V4ntrWnU2cHkuFGssW1tKWuXVU2tN/NdycZgrFeHgNPLccSUIRioSjBrNGXZao7YxmppLddNLguGcW6xJuOiim7VJU7TVXfavybpjDBSbfr6a7mRpihTzxcaMFcpKK7vbZu/Sk37GpjcyWiw2mn+rVx9i9jeKc3B5v4smJFqTrI4rSfd6vT0OkgAACABCgC0QAQpCgQpABCkAEKQqAACsEUhTCpOCfzJP1PJ8NF6JtadJP8ADPavX6lM3GXuDR/y+arLia6Lbotk3exrcTwWJcahmUXeklrtp9jrqyqPmZ9qcaXbhcyxlLDjhyj8OaacbtaK9m/UcPhtKCbrLUnSzNuSd/svY7jwk99fPr9UZqKqq0M+i88r6tOBjQuU5q7xIrDkvKMUk9Ouv2HD8IoSjlT8OWOZKnlcVabR9Agbsvyy5/CX8RzcZNuDSqOsU3Fta+i1OhF+TXrRQXX2tARx7f8ARj8WtJaefR+4uUnaPnuZYqxMSm1ltelXX4X3PRNX/Tf1LzDgVGbd2p3JfXb20Mo1Wzt0m6613Fz9Mmmpj+3R5dhvWX/Fdns7/vzN04vBY6zxgpvPr8izQWjuLvd+mmn07K9b8zW98pZZ3FBM69/IZkt/+ibiPHH47Dg8spLO1eVayrvXRHM51zdxw18GUoyb1ko/LFdNer027HN4f/TnirFdYjk3JvXNrun1PTinaXWPU43zWZdcO08Us7anKceX+Ig3KXinGE5OUrd3Sb669+x9RxHGxVwjL/U7U2ltv0vVaeZwuG4V4eG8klO5wk4SWWNwdqnun5mfDY9zlfhlmeZb6uSl+9mvJ5uPxc5h8urwWLPM4uWZeJrNrJeKqvt6m8aHAtKWr1dpet2zfa+prxZW47qZdhDQ5hzZYWVKOeTWaSzZXFVp0erNvAxc0VJqrSdXZ02y4HMOPlLEUoylBYbqKjKSW/zNbN+pucpxuIxLlPEjKCk41lUZLTqkq6nJ4nDcZTi3bUqbXXY6n8Pz0xV1zp0t6rf++x5PHnlc7LXbPGenh2CCwexxACFGKKiFMKpSIoFAAFKQpAKQoAAoCiSV6PVeZRQHG4rAeJjfDhtBW23cYvdr/wCTzw4NSeG2vifLlT0baW3sdzROtLetdWa65fH43xn81VSSrZq3fWjPonU4amTUwuTy+I8WU6bk5LJdq/P002N7B4KEFSTrfV/tse5Gy+mJcrl2JHjxc5qPg1m3FK1a1erPZP8AumiNGvpI5OJy6WfrKT1eLJ+G+tJbe5eJ5Sslqfivs8rbaSWmvudWMr7+6aX33PLDw3GkraSpylJ36pLT8e5z9rFr3MnK4bgZZpqVSyqmlJrV7NP2NfBwpNwmopppqUmvCtNLe/d/Q78cBLM9W572+lVVEwOHjhxyxuvN2zHs/bXuNHg8KMk81PVNW3d6t0bjnDDjblUV3cpJa9OpnPBi90m/v9TXxuXxkquSW+9/k1hjljxxr/XO3b53i8XPiTl0cnXeun2SOnyrmDfw8LKqXhbea93VdOyLifw+qeWe+1rb+p48NyzHw3qk1q80J67aaOjU3N2t5WXp4YGApJylq5Sk3uluTASufw24YmHJwzXfpflT+xsRpNw0TWtbVrRoY2DiwxJzw6am1mTaVSpb213+5JjjraW3bu8PwWJCpPGlLEvVSlJ4TXat/OzcV1rv1rY4vDTxd8Xinq8zjhwgq/2qbW3sdDD42C0zZn30t+tDHy+PqZM3baYPJcRe0Zv/AItL6s9E/KjrMpekQpChVKQpBSkRUBQiN/QqYFBJSS3aV6LzKmQExKVFFFEQilr3662UtAYrfb3rQql01+mhQBMut2/ToFd9K9NSgCSje9/Vr8FACIAUCEKCiAACEKwUcjmfB5Zxxot25Rw5pvw+J0mvdo8+AyqcWm3nk5eWsKVHV4rAzwlC6zLRpW4tO1JejSfsc7BwVHi4wXyR4fOk3+q/h9f9qZnS7unUoFIaRGAKKIEakuKxP04En2zTw4r8ng4cVKWa4xj/ACRca9207MW6a06Z48RxkMOlK7eqSXY0sThOKlvipeUXlX2R4y5NiydympPu5Nv8HHLPL+ca6zx4/vJvPmXaOnr0MOI5q0vBhtv+Z1S9lqzzwuUSX619G2zY/wAs0+Z300VHHfnu0/GX5akeY4rik4JyTzJuop1smvU1pc04iTUdJSb1WEmlFdr3Z0Y8vneuWvOTkn7UbGFnjosKMe7Uko/bX7F8fuf2W476TgcOW8k1KquTblXbVujcMYt9Ul6O/wBkZHrcgoAAAAAAABSAAAEAAUQFIAIUMohCs84Sk/mikunit/gBKVdG/SqR5wUXNyXw26puKTnXZtdD0nB3pJryqP7oqSRQIykAEZQBiikKZVSoiKBSoiKAKCkAAAUAAACgQoAAAFAAACFARAAAIUhRDxnwsJO2v/aS/DPchRhGCSpKkUphKVdAKRkjK/7ZQBiUhQKQyMqqKRFQFRSFIBSFAFCAAAEFAsAAAUAAAAAAABAhQUQFIBCGRAIYmRGUYkMmjFlEIVmIGSKiIyRlpUioiKgiopCkAAqAAIEAAqAAABb7Ebfb7mQAiKAUAAAIUAQFAEBUBsYgkmYSYlGdEaPKwmVHo0YtECZRiyHji40k3T+yNT/GTt+L7R/oaH//2Q=="/>
          <p:cNvSpPr>
            <a:spLocks noChangeAspect="1" noChangeArrowheads="1"/>
          </p:cNvSpPr>
          <p:nvPr/>
        </p:nvSpPr>
        <p:spPr bwMode="auto">
          <a:xfrm>
            <a:off x="63500" y="-866775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g8PDw8PDw8PDw0PDw8NDw8PDw4PDQ8PFBAVFBQQFBQXHCYeFxkjGRQUHy8gIycpLCwsFR4xNTAqNSYrLCkBCQoKDgwOFA8PFSkcHBwpKSksLCkpLC0sKSksLCksKSwpKSkpKSkpKSwpKSkpKSwsKSwpKSkpKSwsKSkpLCkpKf/AABEIALsBDQMBIgACEQEDEQH/xAAaAAEBAAMBAQAAAAAAAAAAAAAAAQIEBQMG/8QANxAAAgIABAQEBQIEBgMAAAAAAAECEQMSITEEBUFRImFxgRMykaGxQsEGUtHwFBUjYoLhcqKy/8QAGAEBAQEBAQAAAAAAAAAAAAAAAAECAwT/xAAiEQEBAAICAQQDAQAAAAAAAAAAAQIRITEDEhNRYSJBQqH/2gAMAwEAAhEDEQA/APQpCow9KlRAEUpChVCCKRAAIooAQAUCgQFIABSAUgBQAAQAAAgBQAAAhSAQFIBDk89wr+G6/mX4OsePE4GevK/2CxmUFRkCohQKikKQCkRQBQAABSgAKAACgAAAgKAICgIgKQoAACCikKABABCkAAEYGIBTKhUEUgIoQQFAKQAClAAAAUFAABAhQAIUAQFIAABRAUAQhSACFAEADAgAKMCgGVVFIUCgIpAKQoFNPjeZQwk7dzSbUdabrRNrY2nLzXu0j57m3DOWLJxqk1prvStk3J3Urqcu5ssWCc8scS2nGLk15NadjfTPmeEhjQhJ4bUG1fxJZIqKtLd7LyLjfxLLCml8NZaueu8nq3FXot/Uu5u6Xl9MDzwMbMr9Hs01atWntoehQAAAFIEAC0BAUFEAAEBSFAhQBCFIBAUjAAAowKYoOVd/pZhWR48dxXwsKeJV5Y2ldW+iPWOIns0eXHYOfCxI6eKEl3rTcg0eQcznjqedpuL6Rq077dqZ10fPfw/wrjJ1OS0TaUUlLV1q09Pp6ndXEQ08UdXlWu8uyG5ejWlx8eOGs0nS+7fZHJnzxzxY4OHcL1lKSUpPrlilotL1Zlz7Gr4a/wDN++ir8nOweAcpRxMzw2v1qSzK9lXen9ybnX7axnPLvLppu9++hxnhyjxEsOC0fjS2Si1dr0donGOpwwsGo4iqeJi4jUmovW5Nptt6Ot/I2OXufERw8ScYZU5RbjvS6tXor7Ezm5pqXTzweHw5yxcOScoXFtxaUYS/V4ntrWnU2cHkuFGssW1tKWuXVU2tN/NdycZgrFeHgNPLccSUIRioSjBrNGXZao7YxmppLddNLguGcW6xJuOiim7VJU7TVXfavybpjDBSbfr6a7mRpihTzxcaMFcpKK7vbZu/Sk37GpjcyWiw2mn+rVx9i9jeKc3B5v4smJFqTrI4rSfd6vT0OkgAACABCgC0QAQpCgQpABCkAEKQqAACsEUhTCpOCfzJP1PJ8NF6JtadJP8ADPavX6lM3GXuDR/y+arLia6Lbotk3exrcTwWJcahmUXeklrtp9jrqyqPmZ9qcaXbhcyxlLDjhyj8OaacbtaK9m/UcPhtKCbrLUnSzNuSd/svY7jwk99fPr9UZqKqq0M+i88r6tOBjQuU5q7xIrDkvKMUk9Ouv2HD8IoSjlT8OWOZKnlcVabR9Agbsvyy5/CX8RzcZNuDSqOsU3Fta+i1OhF+TXrRQXX2tARx7f8ARj8WtJaefR+4uUnaPnuZYqxMSm1ltelXX4X3PRNX/Tf1LzDgVGbd2p3JfXb20Mo1Wzt0m6613Fz9Mmmpj+3R5dhvWX/Fdns7/vzN04vBY6zxgpvPr8izQWjuLvd+mmn07K9b8zW98pZZ3FBM69/IZkt/+ibiPHH47Dg8spLO1eVayrvXRHM51zdxw18GUoyb1ko/LFdNer027HN4f/TnirFdYjk3JvXNrun1PTinaXWPU43zWZdcO08Us7anKceX+Ig3KXinGE5OUrd3Sb669+x9RxHGxVwjL/U7U2ltv0vVaeZwuG4V4eG8klO5wk4SWWNwdqnun5mfDY9zlfhlmeZb6uSl+9mvJ5uPxc5h8urwWLPM4uWZeJrNrJeKqvt6m8aHAtKWr1dpet2zfa+prxZW47qZdhDQ5hzZYWVKOeTWaSzZXFVp0erNvAxc0VJqrSdXZ02y4HMOPlLEUoylBYbqKjKSW/zNbN+pucpxuIxLlPEjKCk41lUZLTqkq6nJ4nDcZTi3bUqbXXY6n8Pz0xV1zp0t6rf++x5PHnlc7LXbPGenh2CCwexxACFGKKiFMKpSIoFAAFKQpAKQoAAoCiSV6PVeZRQHG4rAeJjfDhtBW23cYvdr/wCTzw4NSeG2vifLlT0baW3sdzROtLetdWa65fH43xn81VSSrZq3fWjPonU4amTUwuTy+I8WU6bk5LJdq/P002N7B4KEFSTrfV/tse5Gy+mJcrl2JHjxc5qPg1m3FK1a1erPZP8AumiNGvpI5OJy6WfrKT1eLJ+G+tJbe5eJ5Sslqfivs8rbaSWmvudWMr7+6aX33PLDw3GkraSpylJ36pLT8e5z9rFr3MnK4bgZZpqVSyqmlJrV7NP2NfBwpNwmopppqUmvCtNLe/d/Q78cBLM9W572+lVVEwOHjhxyxuvN2zHs/bXuNHg8KMk81PVNW3d6t0bjnDDjblUV3cpJa9OpnPBi90m/v9TXxuXxkquSW+9/k1hjljxxr/XO3b53i8XPiTl0cnXeun2SOnyrmDfw8LKqXhbea93VdOyLifw+qeWe+1rb+p48NyzHw3qk1q80J67aaOjU3N2t5WXp4YGApJylq5Sk3uluTASufw24YmHJwzXfpflT+xsRpNw0TWtbVrRoY2DiwxJzw6am1mTaVSpb213+5JjjraW3bu8PwWJCpPGlLEvVSlJ4TXat/OzcV1rv1rY4vDTxd8Xinq8zjhwgq/2qbW3sdDD42C0zZn30t+tDHy+PqZM3baYPJcRe0Zv/AItL6s9E/KjrMpekQpChVKQpBSkRUBQiN/QqYFBJSS3aV6LzKmQExKVFFFEQilr3662UtAYrfb3rQql01+mhQBMut2/ToFd9K9NSgCSje9/Vr8FACIAUCEKCiAACEKwUcjmfB5Zxxot25Rw5pvw+J0mvdo8+AyqcWm3nk5eWsKVHV4rAzwlC6zLRpW4tO1JejSfsc7BwVHi4wXyR4fOk3+q/h9f9qZnS7unUoFIaRGAKKIEakuKxP04En2zTw4r8ng4cVKWa4xj/ACRca9207MW6a06Z48RxkMOlK7eqSXY0sThOKlvipeUXlX2R4y5NiydympPu5Nv8HHLPL+ca6zx4/vJvPmXaOnr0MOI5q0vBhtv+Z1S9lqzzwuUSX619G2zY/wAs0+Z300VHHfnu0/GX5akeY4rik4JyTzJuop1smvU1pc04iTUdJSb1WEmlFdr3Z0Y8vneuWvOTkn7UbGFnjosKMe7Uko/bX7F8fuf2W476TgcOW8k1KquTblXbVujcMYt9Ul6O/wBkZHrcgoAAAAAAABSAAAEAAUQFIAIUMohCs84Sk/mikunit/gBKVdG/SqR5wUXNyXw26puKTnXZtdD0nB3pJryqP7oqSRQIykAEZQBiikKZVSoiKBSoiKAKCkAAAUAAACgQoAAAFAAACFARAAAIUhRDxnwsJO2v/aS/DPchRhGCSpKkUphKVdAKRkjK/7ZQBiUhQKQyMqqKRFQFRSFIBSFAFCAAAEFAsAAAUAAAAAAABAhQUQFIBCGRAIYmRGUYkMmjFlEIVmIGSKiIyRlpUioiKgiopCkAAqAAIEAAqAAABb7Ebfb7mQAiKAUAAAIUAQFAEBUBsYgkmYSYlGdEaPKwmVHo0YtECZRiyHji40k3T+yNT/GTt+L7R/oaH//2Q=="/>
          <p:cNvSpPr>
            <a:spLocks noChangeAspect="1" noChangeArrowheads="1"/>
          </p:cNvSpPr>
          <p:nvPr/>
        </p:nvSpPr>
        <p:spPr bwMode="auto">
          <a:xfrm>
            <a:off x="215900" y="-714375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>
            <a:hlinkClick r:id="rId7" tooltip="Click here to hear the Private John G. Burnett Story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495800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32BE3-81D5-448D-B74E-055E6BA71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0E32BE3-81D5-448D-B74E-055E6BA71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C21210-D981-4C58-B46C-B47106E92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6C21210-D981-4C58-B46C-B47106E92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5667C-4BD5-4FDA-BADC-DDE8CDC3E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695667C-4BD5-4FDA-BADC-DDE8CDC3E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36445D-359C-4C1C-B828-A809A772F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9636445D-359C-4C1C-B828-A809A772F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08CAE8-B855-45CA-ABD5-AE1CF8508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1108CAE8-B855-45CA-ABD5-AE1CF8508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D52EA8-6A9A-44B0-BDD2-806574D7D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8D52EA8-6A9A-44B0-BDD2-806574D7D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DBC890-B177-4BFA-8BD4-B9A98856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4DBC890-B177-4BFA-8BD4-B9A98856E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6D0FA1-E8F8-4901-8ADA-711F39612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36D0FA1-E8F8-4901-8ADA-711F39612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EBECD5-3C82-4F1C-A749-CF084E338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BFEBECD5-3C82-4F1C-A749-CF084E338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812A41-826D-4F3B-90E9-8F8DD225C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7812A41-826D-4F3B-90E9-8F8DD225C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ccua.edu/keough/785px-Trails_of_Tears_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3813"/>
            <a:ext cx="8424228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5647914"/>
            <a:ext cx="3429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Indian Removal Map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4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1143000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 smtClean="0">
                <a:latin typeface="Times New Roman"/>
                <a:ea typeface="Times New Roman"/>
              </a:rPr>
              <a:t>G.  Indian Reactions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719346"/>
              </p:ext>
            </p:extLst>
          </p:nvPr>
        </p:nvGraphicFramePr>
        <p:xfrm>
          <a:off x="457200" y="11430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encrypted-tbn3.google.com/images?q=tbn:ANd9GcRD6mn3OqN0BGbxSywtzRVA6YLpqj6v1f2ZPlHYCgqNFmBcDqT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95899"/>
            <a:ext cx="2247900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8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B031C-C284-4E65-BFAA-164329530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C1B031C-C284-4E65-BFAA-164329530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D3B065-281D-4F1D-9CBC-92552CE53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DD3B065-281D-4F1D-9CBC-92552CE53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F1E252-BDE3-4F69-A406-869072D12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C8F1E252-BDE3-4F69-A406-869072D12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289EE5-00D1-481E-A82F-06C5548BB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6D289EE5-00D1-481E-A82F-06C5548BB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948EF-45EF-434D-B2B5-5B2570845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20948EF-45EF-434D-B2B5-5B2570845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A759BF-8E06-4715-9FC0-1FB5F0061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61A759BF-8E06-4715-9FC0-1FB5F0061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E454D-B9CF-4460-B1CE-75AADC01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225E454D-B9CF-4460-B1CE-75AADC01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58674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800" dirty="0" smtClean="0">
                <a:latin typeface="Times New Roman"/>
              </a:rPr>
              <a:t>End of the Age of Jackson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105919"/>
              </p:ext>
            </p:extLst>
          </p:nvPr>
        </p:nvGraphicFramePr>
        <p:xfrm>
          <a:off x="457200" y="1600201"/>
          <a:ext cx="83058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380018" y="20782"/>
            <a:ext cx="2763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/>
              <a:t>Out of eight hundred and fifty banks, three hundred and forty-three closed entirely, sixty-two failed partially ,and the system of State banks received a shock from which it never fully recovered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1D9776-F134-4868-9691-BF785A6E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71D9776-F134-4868-9691-BF785A6E4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71D9776-F134-4868-9691-BF785A6E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71D9776-F134-4868-9691-BF785A6E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314A47-85E7-4705-B1AE-7522EF51B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76314A47-85E7-4705-B1AE-7522EF51B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6314A47-85E7-4705-B1AE-7522EF51B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76314A47-85E7-4705-B1AE-7522EF51B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36FC62-D4C9-432A-B3EA-271A12B2C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1D36FC62-D4C9-432A-B3EA-271A12B2C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1D36FC62-D4C9-432A-B3EA-271A12B2C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1D36FC62-D4C9-432A-B3EA-271A12B2C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B7F130-845A-4383-8988-DF56600F9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54B7F130-845A-4383-8988-DF56600F9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54B7F130-845A-4383-8988-DF56600F9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4B7F130-845A-4383-8988-DF56600F9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758700-DCC0-4EFD-B711-6BBCD73A7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4D758700-DCC0-4EFD-B711-6BBCD73A7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4D758700-DCC0-4EFD-B711-6BBCD73A7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4D758700-DCC0-4EFD-B711-6BBCD73A7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01EF70-A2D1-4528-BC9B-7F202E30D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2501EF70-A2D1-4528-BC9B-7F202E30D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2501EF70-A2D1-4528-BC9B-7F202E30D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2501EF70-A2D1-4528-BC9B-7F202E30D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528145"/>
              </p:ext>
            </p:extLst>
          </p:nvPr>
        </p:nvGraphicFramePr>
        <p:xfrm>
          <a:off x="4762" y="304800"/>
          <a:ext cx="8915400" cy="586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8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D2EC4-B0D0-424C-8305-2AF5AF89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9AD2EC4-B0D0-424C-8305-2AF5AF89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9AD2EC4-B0D0-424C-8305-2AF5AF89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DE6CC4-73D5-4FF8-8CE1-1CD084BE6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7DDE6CC4-73D5-4FF8-8CE1-1CD084BE6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7DDE6CC4-73D5-4FF8-8CE1-1CD084BE6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83A863-D637-4845-8001-12B97C023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183A863-D637-4845-8001-12B97C023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183A863-D637-4845-8001-12B97C023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47949-F243-472F-8A5A-5598FCDD5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36747949-F243-472F-8A5A-5598FCDD5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36747949-F243-472F-8A5A-5598FCDD5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55D01E-90BE-4723-AF70-4966222EB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C55D01E-90BE-4723-AF70-4966222EB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C55D01E-90BE-4723-AF70-4966222EB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F857FB-19D7-4F21-BF9F-A2BBFBB7C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DF857FB-19D7-4F21-BF9F-A2BBFBB7C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DF857FB-19D7-4F21-BF9F-A2BBFBB7C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115F99-D2D2-4EC4-BDD7-7F4E3AC8E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B0115F99-D2D2-4EC4-BDD7-7F4E3AC8E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B0115F99-D2D2-4EC4-BDD7-7F4E3AC8E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B987AD-B0E1-4954-8CC2-178FD9500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BCB987AD-B0E1-4954-8CC2-178FD9500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BCB987AD-B0E1-4954-8CC2-178FD9500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222820-1BC8-4FFD-843C-65371AADA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10222820-1BC8-4FFD-843C-65371AADA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10222820-1BC8-4FFD-843C-65371AADA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C73356-4F68-4772-99AF-22EFFFB1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85C73356-4F68-4772-99AF-22EFFFB1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85C73356-4F68-4772-99AF-22EFFFB1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AA5A04-41B3-4196-A54E-E17B0392E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28AA5A04-41B3-4196-A54E-E17B0392E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28AA5A04-41B3-4196-A54E-E17B0392E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928F53-D85C-447D-98EF-40ADD259A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9C928F53-D85C-447D-98EF-40ADD259A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9C928F53-D85C-447D-98EF-40ADD259A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2215CC-5D3A-4846-8BA4-3FAB3D1AF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BB2215CC-5D3A-4846-8BA4-3FAB3D1AF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BB2215CC-5D3A-4846-8BA4-3FAB3D1AF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DB2ADB-A1E0-4473-9AA9-7DB410873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1BDB2ADB-A1E0-4473-9AA9-7DB410873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1BDB2ADB-A1E0-4473-9AA9-7DB410873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5F290-CA3E-4C6F-9DC0-A5DBF60B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2E15F290-CA3E-4C6F-9DC0-A5DBF60B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2E15F290-CA3E-4C6F-9DC0-A5DBF60B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EC6373-B357-475A-9454-48626760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CBEC6373-B357-475A-9454-48626760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CBEC6373-B357-475A-9454-48626760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FD55D-72F3-48F2-A6A2-846858E04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0AAFD55D-72F3-48F2-A6A2-846858E04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0AAFD55D-72F3-48F2-A6A2-846858E04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C12EFD-80A1-4E1C-97EC-AC7D11C42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DEC12EFD-80A1-4E1C-97EC-AC7D11C42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DEC12EFD-80A1-4E1C-97EC-AC7D11C42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5B4131-0246-4DD8-8913-BE57AE4F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8A5B4131-0246-4DD8-8913-BE57AE4F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graphicEl>
                                              <a:dgm id="{8A5B4131-0246-4DD8-8913-BE57AE4F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B7C94-ECE6-4DF8-9EA9-E5DE7969B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084B7C94-ECE6-4DF8-9EA9-E5DE7969B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dgm id="{084B7C94-ECE6-4DF8-9EA9-E5DE7969B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9EEFC0-E310-4153-9509-599BC82F4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439EEFC0-E310-4153-9509-599BC82F4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graphicEl>
                                              <a:dgm id="{439EEFC0-E310-4153-9509-599BC82F4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013192" cy="1636776"/>
          </a:xfrm>
        </p:spPr>
        <p:txBody>
          <a:bodyPr>
            <a:normAutofit/>
          </a:bodyPr>
          <a:lstStyle/>
          <a:p>
            <a:r>
              <a:rPr lang="en-US" dirty="0" smtClean="0"/>
              <a:t>B.  Election of 1824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3100" dirty="0" smtClean="0"/>
              <a:t>1.  An election dominated by Sectionalism</a:t>
            </a:r>
            <a:endParaRPr lang="en-US" sz="31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8576567"/>
              </p:ext>
            </p:extLst>
          </p:nvPr>
        </p:nvGraphicFramePr>
        <p:xfrm>
          <a:off x="304800" y="25908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4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Compare Jackson to Adams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00507639"/>
              </p:ext>
            </p:extLst>
          </p:nvPr>
        </p:nvGraphicFramePr>
        <p:xfrm>
          <a:off x="457200" y="1517650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31656522"/>
              </p:ext>
            </p:extLst>
          </p:nvPr>
        </p:nvGraphicFramePr>
        <p:xfrm>
          <a:off x="4645025" y="1517650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99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86539"/>
              </p:ext>
            </p:extLst>
          </p:nvPr>
        </p:nvGraphicFramePr>
        <p:xfrm>
          <a:off x="533400" y="666503"/>
          <a:ext cx="7467600" cy="582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cdn.dipity.com/uploads/events/861708a21eafe4ba856878b488bb1b5d_1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28600"/>
            <a:ext cx="41696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oogle.com/images?q=tbn:ANd9GcQXQnDr4oFPWKlRZNW7cVDF3dPdAcGexpauei0ZMUQ1yIatAe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599"/>
            <a:ext cx="2743200" cy="21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2167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 Election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1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FA83AD-0848-4E02-BB48-3352E5F0E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E9FA83AD-0848-4E02-BB48-3352E5F0E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E9FA83AD-0848-4E02-BB48-3352E5F0E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E9FA83AD-0848-4E02-BB48-3352E5F0E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67BBE4-7DFC-43D5-86C0-ED0E059C4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D667BBE4-7DFC-43D5-86C0-ED0E059C4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D667BBE4-7DFC-43D5-86C0-ED0E059C4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D667BBE4-7DFC-43D5-86C0-ED0E059C4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ED2615-C392-43E6-8E8A-AA5127A25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9BED2615-C392-43E6-8E8A-AA5127A25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9BED2615-C392-43E6-8E8A-AA5127A25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9BED2615-C392-43E6-8E8A-AA5127A25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9CB665-D48F-48CA-9FAF-AA379CC9C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5A9CB665-D48F-48CA-9FAF-AA379CC9C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5A9CB665-D48F-48CA-9FAF-AA379CC9C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5A9CB665-D48F-48CA-9FAF-AA379CC9C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D1BF4C-0F2F-4CDD-B7AF-A117B29FD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26D1BF4C-0F2F-4CDD-B7AF-A117B29FD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26D1BF4C-0F2F-4CDD-B7AF-A117B29FD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26D1BF4C-0F2F-4CDD-B7AF-A117B29FD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D2519A-779A-4C07-A628-5A0BCA522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41D2519A-779A-4C07-A628-5A0BCA522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41D2519A-779A-4C07-A628-5A0BCA522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41D2519A-779A-4C07-A628-5A0BCA522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71ABFD-1B85-4DC1-8019-6FDDC0E88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7371ABFD-1B85-4DC1-8019-6FDDC0E88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7371ABFD-1B85-4DC1-8019-6FDDC0E88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7371ABFD-1B85-4DC1-8019-6FDDC0E88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C16F1F-471B-4309-A29C-74FF3251B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graphicEl>
                                              <a:dgm id="{22C16F1F-471B-4309-A29C-74FF3251B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22C16F1F-471B-4309-A29C-74FF3251B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graphicEl>
                                              <a:dgm id="{22C16F1F-471B-4309-A29C-74FF3251B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1311C8-0238-4E0F-B386-CF188276B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721311C8-0238-4E0F-B386-CF188276B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721311C8-0238-4E0F-B386-CF188276B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721311C8-0238-4E0F-B386-CF188276B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1130BF-CF7D-4666-BCF7-42980C2A5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graphicEl>
                                              <a:dgm id="{921130BF-CF7D-4666-BCF7-42980C2A5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921130BF-CF7D-4666-BCF7-42980C2A5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921130BF-CF7D-4666-BCF7-42980C2A5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139243"/>
              </p:ext>
            </p:extLst>
          </p:nvPr>
        </p:nvGraphicFramePr>
        <p:xfrm>
          <a:off x="508667" y="137318"/>
          <a:ext cx="7467600" cy="566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encrypted-tbn0.google.com/images?q=tbn:ANd9GcRuPfGCwfZtxbdVMgXQGq_z_wnPm6ZzHD4ZnsxYi1ixFJJaVcSb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42" y="3332018"/>
            <a:ext cx="219692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3AC5CD-3E80-4427-B569-348240403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C3AC5CD-3E80-4427-B569-348240403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757151-E5B9-4098-BE93-6D0E4058F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0757151-E5B9-4098-BE93-6D0E4058F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FCDBF-D7D1-4880-9D98-FD2567E5E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7E8FCDBF-D7D1-4880-9D98-FD2567E5E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9267EA-A3F7-4BB3-B014-8F9DB19EF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C9267EA-A3F7-4BB3-B014-8F9DB19EF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Changes in the Democratic Process called Jacksonian Democracy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361339"/>
              </p:ext>
            </p:extLst>
          </p:nvPr>
        </p:nvGraphicFramePr>
        <p:xfrm>
          <a:off x="381000" y="1447800"/>
          <a:ext cx="8077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3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F9704E-3416-494E-8E4C-D88B13355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7F9704E-3416-494E-8E4C-D88B13355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1FD1C8-EA37-4E27-BB1B-38C9CD69E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E1FD1C8-EA37-4E27-BB1B-38C9CD69E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FF1827-46E6-40DB-91B7-8F8106D3C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B8FF1827-46E6-40DB-91B7-8F8106D3C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62E93D-A4FA-4FC3-8259-EE81121C7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562E93D-A4FA-4FC3-8259-EE81121C7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2E20BB-34E2-45B4-A327-0B00FDAE3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D2E20BB-34E2-45B4-A327-0B00FDAE3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E0E449-7EC8-42AD-B2DA-A69DE27C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5E0E449-7EC8-42AD-B2DA-A69DE27C1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5420C-087A-4818-BFA2-81AC2E6DB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D285420C-087A-4818-BFA2-81AC2E6DB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FB98E-0199-49BE-A09D-C51550189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4C7FB98E-0199-49BE-A09D-C51550189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Election of 1828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38537"/>
              </p:ext>
            </p:extLst>
          </p:nvPr>
        </p:nvGraphicFramePr>
        <p:xfrm>
          <a:off x="457200" y="1295401"/>
          <a:ext cx="7467600" cy="483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2.bp.blogspot.com/_kwm6w8FJxRY/SmCqgMxzSEI/AAAAAAAAA98/1T5jzXFtlsw/s400/Andrew_Jackson_brave_boy_17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590800" cy="20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557AC3-94D7-487A-B8F6-39CD2FDD9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7B557AC3-94D7-487A-B8F6-39CD2FDD9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7B557AC3-94D7-487A-B8F6-39CD2FDD9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7B557AC3-94D7-487A-B8F6-39CD2FDD9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FD391C-D295-418D-8F4D-AA7C29A45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CFFD391C-D295-418D-8F4D-AA7C29A45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CFFD391C-D295-418D-8F4D-AA7C29A45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FFD391C-D295-418D-8F4D-AA7C29A45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8C1612-AA02-48F0-BD0E-114581696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098C1612-AA02-48F0-BD0E-114581696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098C1612-AA02-48F0-BD0E-114581696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98C1612-AA02-48F0-BD0E-114581696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Compare Jackson to Adams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39719933"/>
              </p:ext>
            </p:extLst>
          </p:nvPr>
        </p:nvGraphicFramePr>
        <p:xfrm>
          <a:off x="457200" y="1517650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0433541"/>
              </p:ext>
            </p:extLst>
          </p:nvPr>
        </p:nvGraphicFramePr>
        <p:xfrm>
          <a:off x="4645025" y="1517650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40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1148</TotalTime>
  <Words>1043</Words>
  <Application>Microsoft Office PowerPoint</Application>
  <PresentationFormat>On-screen Show (4:3)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Franklin Gothic Book</vt:lpstr>
      <vt:lpstr>Times New Roman</vt:lpstr>
      <vt:lpstr>Wingdings 2</vt:lpstr>
      <vt:lpstr>Technic</vt:lpstr>
      <vt:lpstr>I.  The Age of Jackson 1824-1840</vt:lpstr>
      <vt:lpstr>PowerPoint Presentation</vt:lpstr>
      <vt:lpstr>B.  Election of 1824  1.  An election dominated by Sectionalism</vt:lpstr>
      <vt:lpstr>Compare Jackson to Adams</vt:lpstr>
      <vt:lpstr>PowerPoint Presentation</vt:lpstr>
      <vt:lpstr>PowerPoint Presentation</vt:lpstr>
      <vt:lpstr>Changes in the Democratic Process called Jacksonian Democracy</vt:lpstr>
      <vt:lpstr>Election of 1828</vt:lpstr>
      <vt:lpstr>Compare Jackson to Adams</vt:lpstr>
      <vt:lpstr>III.  Jackson’s Presidency</vt:lpstr>
      <vt:lpstr>C.  Sectionalism Grows</vt:lpstr>
      <vt:lpstr>E.  Sectionalism Grows</vt:lpstr>
      <vt:lpstr>Tariff of Abomination – Death of Free Trade</vt:lpstr>
      <vt:lpstr>F. Jackson’s War on the Bank of the United States</vt:lpstr>
      <vt:lpstr>D.  Indian Removal Act</vt:lpstr>
      <vt:lpstr>PowerPoint Presentation</vt:lpstr>
      <vt:lpstr>G.  Indian Reactions</vt:lpstr>
      <vt:lpstr>End of the Age of Jackson</vt:lpstr>
    </vt:vector>
  </TitlesOfParts>
  <Company>EMINTS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Jackson</dc:title>
  <dc:creator>EMINTS</dc:creator>
  <cp:lastModifiedBy>JStratton</cp:lastModifiedBy>
  <cp:revision>69</cp:revision>
  <dcterms:created xsi:type="dcterms:W3CDTF">2012-03-25T18:36:37Z</dcterms:created>
  <dcterms:modified xsi:type="dcterms:W3CDTF">2020-04-19T18:14:32Z</dcterms:modified>
</cp:coreProperties>
</file>