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4" r:id="rId2"/>
    <p:sldId id="256" r:id="rId3"/>
    <p:sldId id="257" r:id="rId4"/>
    <p:sldId id="259" r:id="rId5"/>
    <p:sldId id="260" r:id="rId6"/>
    <p:sldId id="261" r:id="rId7"/>
    <p:sldId id="268" r:id="rId8"/>
    <p:sldId id="26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2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E47E9-3811-4464-BFE0-FBCCB42B3479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D8963-641C-4C17-A619-6FA4E78B4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77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9pPr>
          </a:lstStyle>
          <a:p>
            <a:fld id="{9028CA4A-AE55-46F9-A859-94759A987BFC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9pPr>
          </a:lstStyle>
          <a:p>
            <a:fld id="{235CEA4F-EF16-4D43-82E7-6A40DC660808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9pPr>
          </a:lstStyle>
          <a:p>
            <a:fld id="{9A0E0977-AF48-482D-ABA6-EEADAF6DF752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9pPr>
          </a:lstStyle>
          <a:p>
            <a:fld id="{E59DDB2F-7E73-4D9D-9916-3DC273A04DA9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9pPr>
          </a:lstStyle>
          <a:p>
            <a:fld id="{C3F6E4CD-7494-41C4-8EEB-3796C47331B6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9pPr>
          </a:lstStyle>
          <a:p>
            <a:fld id="{BCFCAFE8-949D-404B-ADE6-86F40EA79C64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F3D4-8A1E-4B65-82BD-60A0E801640F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7FF7-A9F8-4DBB-B7C8-C1C529BFE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835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F3D4-8A1E-4B65-82BD-60A0E801640F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7FF7-A9F8-4DBB-B7C8-C1C529BFE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046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F3D4-8A1E-4B65-82BD-60A0E801640F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7FF7-A9F8-4DBB-B7C8-C1C529BFE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584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F3D4-8A1E-4B65-82BD-60A0E801640F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7FF7-A9F8-4DBB-B7C8-C1C529BFE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861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F3D4-8A1E-4B65-82BD-60A0E801640F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7FF7-A9F8-4DBB-B7C8-C1C529BFE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984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F3D4-8A1E-4B65-82BD-60A0E801640F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7FF7-A9F8-4DBB-B7C8-C1C529BFE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596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F3D4-8A1E-4B65-82BD-60A0E801640F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7FF7-A9F8-4DBB-B7C8-C1C529BFE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47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F3D4-8A1E-4B65-82BD-60A0E801640F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7FF7-A9F8-4DBB-B7C8-C1C529BFE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26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F3D4-8A1E-4B65-82BD-60A0E801640F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7FF7-A9F8-4DBB-B7C8-C1C529BFE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67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F3D4-8A1E-4B65-82BD-60A0E801640F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7FF7-A9F8-4DBB-B7C8-C1C529BFE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630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F3D4-8A1E-4B65-82BD-60A0E801640F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7FF7-A9F8-4DBB-B7C8-C1C529BFE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15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F3D4-8A1E-4B65-82BD-60A0E801640F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B7FF7-A9F8-4DBB-B7C8-C1C529BFE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87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Review :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3733800"/>
          </a:xfrm>
        </p:spPr>
        <p:txBody>
          <a:bodyPr/>
          <a:lstStyle/>
          <a:p>
            <a:pPr eaLnBrk="1" hangingPunct="1"/>
            <a:r>
              <a:rPr lang="en-US" dirty="0" smtClean="0"/>
              <a:t>What was the importance of the War of 1812?</a:t>
            </a:r>
          </a:p>
          <a:p>
            <a:pPr lvl="1"/>
            <a:r>
              <a:rPr lang="en-US" dirty="0" smtClean="0"/>
              <a:t>help the development of America’s national unity?</a:t>
            </a:r>
          </a:p>
          <a:p>
            <a:pPr lvl="1"/>
            <a:r>
              <a:rPr lang="en-US" dirty="0" smtClean="0"/>
              <a:t>Confirmed </a:t>
            </a:r>
            <a:r>
              <a:rPr lang="en-US" dirty="0"/>
              <a:t>American independence </a:t>
            </a:r>
            <a:endParaRPr lang="en-US" dirty="0" smtClean="0"/>
          </a:p>
          <a:p>
            <a:pPr lvl="1"/>
            <a:r>
              <a:rPr lang="en-US" dirty="0" smtClean="0"/>
              <a:t>We </a:t>
            </a:r>
            <a:r>
              <a:rPr lang="en-US" dirty="0"/>
              <a:t>beat the British again </a:t>
            </a:r>
            <a:endParaRPr lang="en-US" dirty="0" smtClean="0"/>
          </a:p>
          <a:p>
            <a:pPr lvl="1"/>
            <a:r>
              <a:rPr lang="en-US" dirty="0" smtClean="0"/>
              <a:t>Strengthened </a:t>
            </a:r>
            <a:r>
              <a:rPr lang="en-US" dirty="0"/>
              <a:t>nationalism </a:t>
            </a:r>
            <a:endParaRPr lang="en-US" dirty="0" smtClean="0"/>
          </a:p>
          <a:p>
            <a:pPr lvl="1"/>
            <a:r>
              <a:rPr lang="en-US" dirty="0" smtClean="0"/>
              <a:t>Battle </a:t>
            </a:r>
            <a:r>
              <a:rPr lang="en-US" dirty="0"/>
              <a:t>of New Orleans (Jackson = national hero) 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6259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uiExpand="1" build="p" bldLvl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93538" y="609600"/>
            <a:ext cx="73384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I. The Monroe Doctrine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569373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40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3733800"/>
            <a:ext cx="7772400" cy="25146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lphaUcPeriod"/>
            </a:pPr>
            <a:r>
              <a:rPr lang="en-US" sz="2800" dirty="0" smtClean="0"/>
              <a:t>The years after the War of 1812 are called the “Era of Good Feelings”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400" dirty="0" smtClean="0"/>
              <a:t>James Monroe was elected President of the US. In 1816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Last of the Revolutionary Presidents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59436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15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Monroe Doctrine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514350" indent="-514350" eaLnBrk="1" hangingPunct="1">
              <a:buFont typeface="+mj-lt"/>
              <a:buAutoNum type="alphaUcPeriod" startAt="2"/>
            </a:pPr>
            <a:r>
              <a:rPr lang="en-US" dirty="0" smtClean="0"/>
              <a:t>Meanwhile, the European powers finally defeated Napoleon and wanted to reclaim colonies in Latin America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France, Germany, Russia, Spain, Portugal</a:t>
            </a:r>
          </a:p>
          <a:p>
            <a:pPr marL="914400" lvl="1" indent="-514350">
              <a:buFont typeface="+mj-lt"/>
              <a:buAutoNum type="alphaUcPeriod" startAt="2"/>
            </a:pPr>
            <a:endParaRPr lang="en-US" dirty="0" smtClean="0"/>
          </a:p>
          <a:p>
            <a:pPr marL="514350" indent="-514350" eaLnBrk="1" hangingPunct="1">
              <a:buFont typeface="+mj-lt"/>
              <a:buAutoNum type="alphaUcPeriod" startAt="2"/>
            </a:pPr>
            <a:r>
              <a:rPr lang="en-US" dirty="0" smtClean="0"/>
              <a:t>The U.S. also felt threatened by Russia from the Northwest</a:t>
            </a: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 dirty="0" smtClean="0"/>
              <a:t>Russia expanded from Alaska and built trading posts in what is now California </a:t>
            </a:r>
          </a:p>
        </p:txBody>
      </p:sp>
    </p:spTree>
    <p:extLst>
      <p:ext uri="{BB962C8B-B14F-4D97-AF65-F5344CB8AC3E}">
        <p14:creationId xmlns:p14="http://schemas.microsoft.com/office/powerpoint/2010/main" val="317088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95800"/>
            <a:ext cx="7772400" cy="1981200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+mj-lt"/>
              <a:buAutoNum type="alphaUcPeriod" startAt="4"/>
            </a:pPr>
            <a:r>
              <a:rPr lang="en-US" dirty="0" smtClean="0"/>
              <a:t>In 1823 President Monroe gave a speech that later became known as the Monroe Doctrine</a:t>
            </a:r>
          </a:p>
        </p:txBody>
      </p:sp>
      <p:pic>
        <p:nvPicPr>
          <p:cNvPr id="27652" name="Picture 4" descr="503px-James_Monroe_01_arti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2400"/>
            <a:ext cx="56388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4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Monroe Doctrine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sz="2800" dirty="0" smtClean="0"/>
              <a:t>Warned European powers not to interfere in the Western Hemisphere 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800" dirty="0" smtClean="0"/>
              <a:t>Do not try to make new colonies or try to overthrow newly independent republics --&gt; he warned that the US would consider this “dangerous to our peace and safety” 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800" dirty="0" smtClean="0"/>
              <a:t>Likewise, the US would not get involved in European affairs or interfere in existing colonies 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en-US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57200" y="5608638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4.  Great Britain supported the Monroe Doctrine and became the best ally in Europe.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165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52600"/>
            <a:ext cx="7772400" cy="1143000"/>
          </a:xfrm>
        </p:spPr>
        <p:txBody>
          <a:bodyPr>
            <a:normAutofit fontScale="90000"/>
          </a:bodyPr>
          <a:lstStyle/>
          <a:p>
            <a:pPr marL="742950" indent="-742950" eaLnBrk="1" hangingPunct="1">
              <a:buFont typeface="+mj-lt"/>
              <a:buAutoNum type="alphaUcPeriod" startAt="5"/>
            </a:pPr>
            <a:r>
              <a:rPr lang="en-US" dirty="0" smtClean="0"/>
              <a:t>Why is the Monroe Doctrine important?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276600"/>
            <a:ext cx="432348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8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/>
              <a:t>Shapes foreign policy 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/>
              <a:t>An example of American nationalism </a:t>
            </a:r>
            <a:endParaRPr lang="en-US" dirty="0"/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/>
              <a:t>The Monroe Doctrine is still US. Policy today.</a:t>
            </a:r>
          </a:p>
        </p:txBody>
      </p:sp>
    </p:spTree>
    <p:extLst>
      <p:ext uri="{BB962C8B-B14F-4D97-AF65-F5344CB8AC3E}">
        <p14:creationId xmlns:p14="http://schemas.microsoft.com/office/powerpoint/2010/main" val="399104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68</TotalTime>
  <Words>249</Words>
  <Application>Microsoft Office PowerPoint</Application>
  <PresentationFormat>On-screen Show (4:3)</PresentationFormat>
  <Paragraphs>33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ＭＳ Ｐゴシック</vt:lpstr>
      <vt:lpstr>Arial</vt:lpstr>
      <vt:lpstr>Calibri</vt:lpstr>
      <vt:lpstr>Office Theme</vt:lpstr>
      <vt:lpstr>Review : </vt:lpstr>
      <vt:lpstr>PowerPoint Presentation</vt:lpstr>
      <vt:lpstr>PowerPoint Presentation</vt:lpstr>
      <vt:lpstr>Monroe Doctrine </vt:lpstr>
      <vt:lpstr>PowerPoint Presentation</vt:lpstr>
      <vt:lpstr>Monroe Doctrine</vt:lpstr>
      <vt:lpstr>Why is the Monroe Doctrine important?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JStratton</cp:lastModifiedBy>
  <cp:revision>9</cp:revision>
  <dcterms:created xsi:type="dcterms:W3CDTF">2015-09-16T15:46:00Z</dcterms:created>
  <dcterms:modified xsi:type="dcterms:W3CDTF">2020-04-13T20:27:03Z</dcterms:modified>
</cp:coreProperties>
</file>