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2" r:id="rId6"/>
    <p:sldId id="263" r:id="rId7"/>
    <p:sldId id="260" r:id="rId8"/>
    <p:sldId id="261" r:id="rId9"/>
    <p:sldId id="259" r:id="rId10"/>
    <p:sldId id="266" r:id="rId11"/>
    <p:sldId id="265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7" autoAdjust="0"/>
    <p:restoredTop sz="94660"/>
  </p:normalViewPr>
  <p:slideViewPr>
    <p:cSldViewPr>
      <p:cViewPr varScale="1">
        <p:scale>
          <a:sx n="67" d="100"/>
          <a:sy n="67" d="100"/>
        </p:scale>
        <p:origin x="15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9989F-1A93-49C9-B459-7B3625981FEF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CFF3F0-95B2-41D7-9E89-98D147FA2015}">
      <dgm:prSet custT="1"/>
      <dgm:spPr/>
      <dgm:t>
        <a:bodyPr/>
        <a:lstStyle/>
        <a:p>
          <a:pPr rtl="0"/>
          <a:r>
            <a:rPr lang="en-US" sz="1600" dirty="0" smtClean="0"/>
            <a:t>Traditional vs. Modern</a:t>
          </a:r>
          <a:endParaRPr lang="en-US" sz="1600" dirty="0"/>
        </a:p>
      </dgm:t>
    </dgm:pt>
    <dgm:pt modelId="{F45CD18A-F044-4AD4-B6DA-D9640D39A69B}" type="parTrans" cxnId="{755F67EB-CAA0-4878-8A34-E4593920E241}">
      <dgm:prSet/>
      <dgm:spPr/>
      <dgm:t>
        <a:bodyPr/>
        <a:lstStyle/>
        <a:p>
          <a:endParaRPr lang="en-US"/>
        </a:p>
      </dgm:t>
    </dgm:pt>
    <dgm:pt modelId="{01367CCF-F23D-4613-A9A2-FB5C088AAFE0}" type="sibTrans" cxnId="{755F67EB-CAA0-4878-8A34-E4593920E241}">
      <dgm:prSet/>
      <dgm:spPr/>
      <dgm:t>
        <a:bodyPr/>
        <a:lstStyle/>
        <a:p>
          <a:endParaRPr lang="en-US"/>
        </a:p>
      </dgm:t>
    </dgm:pt>
    <dgm:pt modelId="{EC292290-A75D-40AF-91F4-1C524D5F3A65}">
      <dgm:prSet custT="1"/>
      <dgm:spPr/>
      <dgm:t>
        <a:bodyPr/>
        <a:lstStyle/>
        <a:p>
          <a:pPr rtl="0"/>
          <a:r>
            <a:rPr lang="en-US" sz="1400" dirty="0" smtClean="0"/>
            <a:t>Change that occurs within a culture</a:t>
          </a:r>
          <a:endParaRPr lang="en-US" sz="1400" dirty="0"/>
        </a:p>
      </dgm:t>
    </dgm:pt>
    <dgm:pt modelId="{95E9C476-05FF-4FF7-AC4E-06F5E1BED7CC}" type="parTrans" cxnId="{D1CBFD77-243C-4354-A54E-205424763B2B}">
      <dgm:prSet/>
      <dgm:spPr/>
      <dgm:t>
        <a:bodyPr/>
        <a:lstStyle/>
        <a:p>
          <a:endParaRPr lang="en-US"/>
        </a:p>
      </dgm:t>
    </dgm:pt>
    <dgm:pt modelId="{0D036748-C5F6-4A6A-B5AD-66DAC392A84F}" type="sibTrans" cxnId="{D1CBFD77-243C-4354-A54E-205424763B2B}">
      <dgm:prSet/>
      <dgm:spPr/>
      <dgm:t>
        <a:bodyPr/>
        <a:lstStyle/>
        <a:p>
          <a:endParaRPr lang="en-US"/>
        </a:p>
      </dgm:t>
    </dgm:pt>
    <dgm:pt modelId="{467E1DC7-6D6D-4EED-B476-5ACF3AAE5A83}">
      <dgm:prSet custT="1"/>
      <dgm:spPr/>
      <dgm:t>
        <a:bodyPr/>
        <a:lstStyle/>
        <a:p>
          <a:pPr rtl="0"/>
          <a:r>
            <a:rPr lang="en-US" sz="1600" dirty="0" smtClean="0"/>
            <a:t>Nationalism</a:t>
          </a:r>
          <a:endParaRPr lang="en-US" sz="1600" dirty="0"/>
        </a:p>
      </dgm:t>
    </dgm:pt>
    <dgm:pt modelId="{06C8BDD3-1E6B-4DC0-8974-0B831A0D8D63}" type="parTrans" cxnId="{D4D424F6-3A6B-4FF8-AE70-F82AC940EF97}">
      <dgm:prSet/>
      <dgm:spPr/>
      <dgm:t>
        <a:bodyPr/>
        <a:lstStyle/>
        <a:p>
          <a:endParaRPr lang="en-US"/>
        </a:p>
      </dgm:t>
    </dgm:pt>
    <dgm:pt modelId="{99567838-FCD5-45D6-A64D-017B8ACD79EA}" type="sibTrans" cxnId="{D4D424F6-3A6B-4FF8-AE70-F82AC940EF97}">
      <dgm:prSet/>
      <dgm:spPr/>
      <dgm:t>
        <a:bodyPr/>
        <a:lstStyle/>
        <a:p>
          <a:endParaRPr lang="en-US"/>
        </a:p>
      </dgm:t>
    </dgm:pt>
    <dgm:pt modelId="{F93592A1-D163-43F0-B431-DC6423CE9A5E}">
      <dgm:prSet custT="1"/>
      <dgm:spPr/>
      <dgm:t>
        <a:bodyPr/>
        <a:lstStyle/>
        <a:p>
          <a:pPr rtl="0"/>
          <a:r>
            <a:rPr lang="en-US" sz="1400" dirty="0" smtClean="0"/>
            <a:t>A feeling of pride in ones nation;  </a:t>
          </a:r>
          <a:r>
            <a:rPr lang="en-US" sz="1400" dirty="0" smtClean="0"/>
            <a:t>We </a:t>
          </a:r>
          <a:r>
            <a:rPr lang="en-US" sz="1400" dirty="0" smtClean="0"/>
            <a:t>are better than you</a:t>
          </a:r>
          <a:endParaRPr lang="en-US" sz="1400" dirty="0"/>
        </a:p>
      </dgm:t>
    </dgm:pt>
    <dgm:pt modelId="{DFF75075-D71A-4165-A863-4F133ABB933F}" type="parTrans" cxnId="{A085030B-C73A-436C-87F0-F65BA4B79D4D}">
      <dgm:prSet/>
      <dgm:spPr/>
      <dgm:t>
        <a:bodyPr/>
        <a:lstStyle/>
        <a:p>
          <a:endParaRPr lang="en-US"/>
        </a:p>
      </dgm:t>
    </dgm:pt>
    <dgm:pt modelId="{C37A6F03-C37F-4975-B7C1-F761689C11AC}" type="sibTrans" cxnId="{A085030B-C73A-436C-87F0-F65BA4B79D4D}">
      <dgm:prSet/>
      <dgm:spPr/>
      <dgm:t>
        <a:bodyPr/>
        <a:lstStyle/>
        <a:p>
          <a:endParaRPr lang="en-US"/>
        </a:p>
      </dgm:t>
    </dgm:pt>
    <dgm:pt modelId="{AB76107D-D553-43DC-86F2-D9C6FECFD05E}">
      <dgm:prSet custT="1"/>
      <dgm:spPr/>
      <dgm:t>
        <a:bodyPr/>
        <a:lstStyle/>
        <a:p>
          <a:pPr rtl="0"/>
          <a:r>
            <a:rPr lang="en-US" sz="1600" dirty="0" smtClean="0"/>
            <a:t>Religion</a:t>
          </a:r>
          <a:r>
            <a:rPr lang="en-US" sz="1100" dirty="0" smtClean="0"/>
            <a:t> – </a:t>
          </a:r>
          <a:endParaRPr lang="en-US" sz="1100" dirty="0"/>
        </a:p>
      </dgm:t>
    </dgm:pt>
    <dgm:pt modelId="{D32FB902-6D1E-44A0-82CC-44817E510BA3}" type="parTrans" cxnId="{AF6157E8-D30E-4B90-BE7B-4D9DF588103A}">
      <dgm:prSet/>
      <dgm:spPr/>
      <dgm:t>
        <a:bodyPr/>
        <a:lstStyle/>
        <a:p>
          <a:endParaRPr lang="en-US"/>
        </a:p>
      </dgm:t>
    </dgm:pt>
    <dgm:pt modelId="{969CB9D4-F6E1-4602-A394-A3E82518324B}" type="sibTrans" cxnId="{AF6157E8-D30E-4B90-BE7B-4D9DF588103A}">
      <dgm:prSet/>
      <dgm:spPr/>
      <dgm:t>
        <a:bodyPr/>
        <a:lstStyle/>
        <a:p>
          <a:endParaRPr lang="en-US"/>
        </a:p>
      </dgm:t>
    </dgm:pt>
    <dgm:pt modelId="{8C98B173-5E70-41EC-94FF-E47A79C4E509}">
      <dgm:prSet custT="1"/>
      <dgm:spPr/>
      <dgm:t>
        <a:bodyPr/>
        <a:lstStyle/>
        <a:p>
          <a:pPr rtl="0"/>
          <a:r>
            <a:rPr lang="en-US" sz="1400" dirty="0" smtClean="0"/>
            <a:t>When people  believe one religion is the correct religion</a:t>
          </a:r>
          <a:endParaRPr lang="en-US" sz="1400" dirty="0"/>
        </a:p>
      </dgm:t>
    </dgm:pt>
    <dgm:pt modelId="{40E00097-5571-4B46-89DD-E12035586BF2}" type="parTrans" cxnId="{FBA26BF2-3DA4-4E75-A3F9-BCEE76A2F01C}">
      <dgm:prSet/>
      <dgm:spPr/>
      <dgm:t>
        <a:bodyPr/>
        <a:lstStyle/>
        <a:p>
          <a:endParaRPr lang="en-US"/>
        </a:p>
      </dgm:t>
    </dgm:pt>
    <dgm:pt modelId="{343431BB-38A4-47DF-9607-C291682E8594}" type="sibTrans" cxnId="{FBA26BF2-3DA4-4E75-A3F9-BCEE76A2F01C}">
      <dgm:prSet/>
      <dgm:spPr/>
      <dgm:t>
        <a:bodyPr/>
        <a:lstStyle/>
        <a:p>
          <a:endParaRPr lang="en-US"/>
        </a:p>
      </dgm:t>
    </dgm:pt>
    <dgm:pt modelId="{378C3985-F7B4-4670-96BE-FBAD1556A58D}">
      <dgm:prSet custT="1"/>
      <dgm:spPr/>
      <dgm:t>
        <a:bodyPr/>
        <a:lstStyle/>
        <a:p>
          <a:pPr rtl="0"/>
          <a:r>
            <a:rPr lang="en-US" sz="1600" dirty="0" smtClean="0"/>
            <a:t>Politics</a:t>
          </a:r>
          <a:endParaRPr lang="en-US" sz="1600" dirty="0"/>
        </a:p>
      </dgm:t>
    </dgm:pt>
    <dgm:pt modelId="{ECE6079B-2BFD-4E6C-9568-2AD747D2D1B5}" type="parTrans" cxnId="{31E6A18E-5EE2-462D-8235-A31769422AC7}">
      <dgm:prSet/>
      <dgm:spPr/>
      <dgm:t>
        <a:bodyPr/>
        <a:lstStyle/>
        <a:p>
          <a:endParaRPr lang="en-US"/>
        </a:p>
      </dgm:t>
    </dgm:pt>
    <dgm:pt modelId="{B64D3E80-B004-447A-8E6C-DACC4C4327FF}" type="sibTrans" cxnId="{31E6A18E-5EE2-462D-8235-A31769422AC7}">
      <dgm:prSet/>
      <dgm:spPr/>
      <dgm:t>
        <a:bodyPr/>
        <a:lstStyle/>
        <a:p>
          <a:endParaRPr lang="en-US"/>
        </a:p>
      </dgm:t>
    </dgm:pt>
    <dgm:pt modelId="{0E3E90BC-6E28-48C5-9154-B42B2B7DA5FD}">
      <dgm:prSet custT="1"/>
      <dgm:spPr/>
      <dgm:t>
        <a:bodyPr/>
        <a:lstStyle/>
        <a:p>
          <a:pPr rtl="0"/>
          <a:r>
            <a:rPr lang="en-US" sz="1400" dirty="0" smtClean="0"/>
            <a:t>Democratic vs. totalitarian – never in the history of man has two democratic nations ever go to war with each other</a:t>
          </a:r>
          <a:endParaRPr lang="en-US" sz="1400" dirty="0"/>
        </a:p>
      </dgm:t>
    </dgm:pt>
    <dgm:pt modelId="{3526E732-531B-4F9E-88A5-072C5B0D9275}" type="parTrans" cxnId="{3263BC8E-6FFF-49C7-BCA8-121F66370D53}">
      <dgm:prSet/>
      <dgm:spPr/>
      <dgm:t>
        <a:bodyPr/>
        <a:lstStyle/>
        <a:p>
          <a:endParaRPr lang="en-US"/>
        </a:p>
      </dgm:t>
    </dgm:pt>
    <dgm:pt modelId="{6F1670C7-0C28-44FC-90FA-15212A691AB2}" type="sibTrans" cxnId="{3263BC8E-6FFF-49C7-BCA8-121F66370D53}">
      <dgm:prSet/>
      <dgm:spPr/>
      <dgm:t>
        <a:bodyPr/>
        <a:lstStyle/>
        <a:p>
          <a:endParaRPr lang="en-US"/>
        </a:p>
      </dgm:t>
    </dgm:pt>
    <dgm:pt modelId="{23FDCE5F-6B97-4F8E-BC49-8965C02BBA5C}">
      <dgm:prSet custT="1"/>
      <dgm:spPr/>
      <dgm:t>
        <a:bodyPr/>
        <a:lstStyle/>
        <a:p>
          <a:pPr rtl="0"/>
          <a:r>
            <a:rPr lang="en-US" sz="1400" dirty="0" smtClean="0"/>
            <a:t>The United Nations is designed to solve problems and reduce conflict</a:t>
          </a:r>
          <a:endParaRPr lang="en-US" sz="1400" dirty="0"/>
        </a:p>
      </dgm:t>
    </dgm:pt>
    <dgm:pt modelId="{B09E9C13-DECE-446F-BB39-150D0B603886}" type="parTrans" cxnId="{D7AE32B5-C832-4AE1-93FB-FF263015C67F}">
      <dgm:prSet/>
      <dgm:spPr/>
      <dgm:t>
        <a:bodyPr/>
        <a:lstStyle/>
        <a:p>
          <a:endParaRPr lang="en-US"/>
        </a:p>
      </dgm:t>
    </dgm:pt>
    <dgm:pt modelId="{B5788212-EED5-42E1-8784-D8974554CA4B}" type="sibTrans" cxnId="{D7AE32B5-C832-4AE1-93FB-FF263015C67F}">
      <dgm:prSet/>
      <dgm:spPr/>
      <dgm:t>
        <a:bodyPr/>
        <a:lstStyle/>
        <a:p>
          <a:endParaRPr lang="en-US"/>
        </a:p>
      </dgm:t>
    </dgm:pt>
    <dgm:pt modelId="{604DC1DA-A3E3-40B5-BD15-628517610B27}">
      <dgm:prSet custT="1"/>
      <dgm:spPr/>
      <dgm:t>
        <a:bodyPr/>
        <a:lstStyle/>
        <a:p>
          <a:pPr rtl="0"/>
          <a:r>
            <a:rPr lang="en-US" sz="1400" dirty="0" smtClean="0"/>
            <a:t>Natural Resources</a:t>
          </a:r>
          <a:endParaRPr lang="en-US" sz="1400" dirty="0"/>
        </a:p>
      </dgm:t>
    </dgm:pt>
    <dgm:pt modelId="{65B8B6D2-0E58-4F3E-8FAF-14A4CFA72BEF}" type="parTrans" cxnId="{D4878710-D81D-4528-9F41-077B4DDF10C9}">
      <dgm:prSet/>
      <dgm:spPr/>
      <dgm:t>
        <a:bodyPr/>
        <a:lstStyle/>
        <a:p>
          <a:endParaRPr lang="en-US"/>
        </a:p>
      </dgm:t>
    </dgm:pt>
    <dgm:pt modelId="{A2AEBA86-6BBF-40C4-86E0-B7195F4255E4}" type="sibTrans" cxnId="{D4878710-D81D-4528-9F41-077B4DDF10C9}">
      <dgm:prSet/>
      <dgm:spPr/>
      <dgm:t>
        <a:bodyPr/>
        <a:lstStyle/>
        <a:p>
          <a:endParaRPr lang="en-US"/>
        </a:p>
      </dgm:t>
    </dgm:pt>
    <dgm:pt modelId="{514791A0-E81D-4030-859E-6AB01C3D7EBE}">
      <dgm:prSet custT="1"/>
      <dgm:spPr/>
      <dgm:t>
        <a:bodyPr/>
        <a:lstStyle/>
        <a:p>
          <a:pPr rtl="0"/>
          <a:r>
            <a:rPr lang="en-US" sz="1400" dirty="0" smtClean="0"/>
            <a:t>Finite number of resources  in this world</a:t>
          </a:r>
          <a:endParaRPr lang="en-US" sz="1400" dirty="0"/>
        </a:p>
      </dgm:t>
    </dgm:pt>
    <dgm:pt modelId="{7DBC0045-30ED-4C30-94F3-E9235A69CE9B}" type="parTrans" cxnId="{84FFE5CB-0D45-444B-9B66-AC22D0B8B2EE}">
      <dgm:prSet/>
      <dgm:spPr/>
      <dgm:t>
        <a:bodyPr/>
        <a:lstStyle/>
        <a:p>
          <a:endParaRPr lang="en-US"/>
        </a:p>
      </dgm:t>
    </dgm:pt>
    <dgm:pt modelId="{ADCDFF26-3DFC-4BBB-9A73-F982D489DBD3}" type="sibTrans" cxnId="{84FFE5CB-0D45-444B-9B66-AC22D0B8B2EE}">
      <dgm:prSet/>
      <dgm:spPr/>
      <dgm:t>
        <a:bodyPr/>
        <a:lstStyle/>
        <a:p>
          <a:endParaRPr lang="en-US"/>
        </a:p>
      </dgm:t>
    </dgm:pt>
    <dgm:pt modelId="{51540AEB-C8B0-4033-A037-A29A20D8648B}">
      <dgm:prSet custT="1"/>
      <dgm:spPr/>
      <dgm:t>
        <a:bodyPr/>
        <a:lstStyle/>
        <a:p>
          <a:pPr rtl="0"/>
          <a:r>
            <a:rPr lang="en-US" sz="1400" dirty="0" smtClean="0"/>
            <a:t>Superpower colonize less developed nations, then conflict emerges over the land and its resources;  Japan attacked Pearl Harbor because of </a:t>
          </a:r>
          <a:r>
            <a:rPr lang="en-US" sz="1400" dirty="0" smtClean="0"/>
            <a:t>__</a:t>
          </a:r>
          <a:r>
            <a:rPr lang="en-US" sz="1400" b="1" u="sng" dirty="0" smtClean="0"/>
            <a:t>OIL and Metal</a:t>
          </a:r>
          <a:r>
            <a:rPr lang="en-US" sz="1400" dirty="0" smtClean="0"/>
            <a:t>___?  </a:t>
          </a:r>
          <a:endParaRPr lang="en-US" sz="1400" dirty="0"/>
        </a:p>
      </dgm:t>
    </dgm:pt>
    <dgm:pt modelId="{A42A0A9A-384A-4DB7-B929-59739200FE9A}" type="parTrans" cxnId="{3A04DFEB-6507-4899-B653-B2F52B2612A4}">
      <dgm:prSet/>
      <dgm:spPr/>
      <dgm:t>
        <a:bodyPr/>
        <a:lstStyle/>
        <a:p>
          <a:endParaRPr lang="en-US"/>
        </a:p>
      </dgm:t>
    </dgm:pt>
    <dgm:pt modelId="{FC564617-33BE-4AF8-BC3C-F3684FF31489}" type="sibTrans" cxnId="{3A04DFEB-6507-4899-B653-B2F52B2612A4}">
      <dgm:prSet/>
      <dgm:spPr/>
      <dgm:t>
        <a:bodyPr/>
        <a:lstStyle/>
        <a:p>
          <a:endParaRPr lang="en-US"/>
        </a:p>
      </dgm:t>
    </dgm:pt>
    <dgm:pt modelId="{500C5547-8EDA-41C7-ADAF-8356C6926159}">
      <dgm:prSet custT="1"/>
      <dgm:spPr/>
      <dgm:t>
        <a:bodyPr/>
        <a:lstStyle/>
        <a:p>
          <a:pPr rtl="0"/>
          <a:r>
            <a:rPr lang="en-US" sz="1400" dirty="0" smtClean="0"/>
            <a:t>  The </a:t>
          </a:r>
          <a:r>
            <a:rPr lang="en-US" sz="1400" dirty="0" smtClean="0"/>
            <a:t>Crusades</a:t>
          </a:r>
          <a:endParaRPr lang="en-US" sz="1400" dirty="0"/>
        </a:p>
      </dgm:t>
    </dgm:pt>
    <dgm:pt modelId="{DB3AF859-5978-43A2-8891-C678AC01EA4C}" type="parTrans" cxnId="{E609F8B9-8331-4DFF-ABAF-C975A303D74C}">
      <dgm:prSet/>
      <dgm:spPr/>
      <dgm:t>
        <a:bodyPr/>
        <a:lstStyle/>
        <a:p>
          <a:endParaRPr lang="en-US"/>
        </a:p>
      </dgm:t>
    </dgm:pt>
    <dgm:pt modelId="{EF0F94C2-D533-42BF-AEBD-32527463016F}" type="sibTrans" cxnId="{E609F8B9-8331-4DFF-ABAF-C975A303D74C}">
      <dgm:prSet/>
      <dgm:spPr/>
      <dgm:t>
        <a:bodyPr/>
        <a:lstStyle/>
        <a:p>
          <a:endParaRPr lang="en-US"/>
        </a:p>
      </dgm:t>
    </dgm:pt>
    <dgm:pt modelId="{2C204A61-069D-4A61-84E0-D26F6DF5DF7A}">
      <dgm:prSet custT="1"/>
      <dgm:spPr/>
      <dgm:t>
        <a:bodyPr/>
        <a:lstStyle/>
        <a:p>
          <a:pPr rtl="0"/>
          <a:r>
            <a:rPr lang="en-US" sz="1400" dirty="0" smtClean="0"/>
            <a:t> </a:t>
          </a:r>
          <a:r>
            <a:rPr lang="en-US" sz="1400" dirty="0" smtClean="0"/>
            <a:t>However:  Extreme example:   </a:t>
          </a:r>
          <a:r>
            <a:rPr lang="en-US" sz="1400" dirty="0" smtClean="0"/>
            <a:t>Germany WW II</a:t>
          </a:r>
          <a:endParaRPr lang="en-US" sz="1400" dirty="0"/>
        </a:p>
      </dgm:t>
    </dgm:pt>
    <dgm:pt modelId="{5A7A68D6-58AB-415F-9485-27F740DFF0A9}" type="parTrans" cxnId="{F44257AB-DF16-4DA0-BD95-6F776695383C}">
      <dgm:prSet/>
      <dgm:spPr/>
      <dgm:t>
        <a:bodyPr/>
        <a:lstStyle/>
        <a:p>
          <a:endParaRPr lang="en-US"/>
        </a:p>
      </dgm:t>
    </dgm:pt>
    <dgm:pt modelId="{7C8949FB-B7DC-4462-A504-0D546632E079}" type="sibTrans" cxnId="{F44257AB-DF16-4DA0-BD95-6F776695383C}">
      <dgm:prSet/>
      <dgm:spPr/>
      <dgm:t>
        <a:bodyPr/>
        <a:lstStyle/>
        <a:p>
          <a:endParaRPr lang="en-US"/>
        </a:p>
      </dgm:t>
    </dgm:pt>
    <dgm:pt modelId="{2C33AA0B-F9EC-4D14-8C95-150CBD6BD8E6}">
      <dgm:prSet custT="1"/>
      <dgm:spPr/>
      <dgm:t>
        <a:bodyPr/>
        <a:lstStyle/>
        <a:p>
          <a:pPr rtl="0"/>
          <a:r>
            <a:rPr lang="en-US" sz="1400" dirty="0" smtClean="0"/>
            <a:t>The counterculture of the 1960’s</a:t>
          </a:r>
          <a:endParaRPr lang="en-US" sz="1400" dirty="0"/>
        </a:p>
      </dgm:t>
    </dgm:pt>
    <dgm:pt modelId="{48E95D98-17CC-43A2-BC1F-B416EB2CC48E}" type="parTrans" cxnId="{5AAD820A-FE5E-48F0-8954-BEDF02E5C7A2}">
      <dgm:prSet/>
      <dgm:spPr/>
      <dgm:t>
        <a:bodyPr/>
        <a:lstStyle/>
        <a:p>
          <a:endParaRPr lang="en-US"/>
        </a:p>
      </dgm:t>
    </dgm:pt>
    <dgm:pt modelId="{D488A560-FE45-4979-9636-5815BCF3DFCA}" type="sibTrans" cxnId="{5AAD820A-FE5E-48F0-8954-BEDF02E5C7A2}">
      <dgm:prSet/>
      <dgm:spPr/>
      <dgm:t>
        <a:bodyPr/>
        <a:lstStyle/>
        <a:p>
          <a:endParaRPr lang="en-US"/>
        </a:p>
      </dgm:t>
    </dgm:pt>
    <dgm:pt modelId="{58BA7420-035E-41D8-A1A7-3D745C538460}">
      <dgm:prSet custT="1"/>
      <dgm:spPr/>
      <dgm:t>
        <a:bodyPr/>
        <a:lstStyle/>
        <a:p>
          <a:pPr rtl="0"/>
          <a:r>
            <a:rPr lang="en-US" sz="1400" dirty="0" smtClean="0"/>
            <a:t>The Cold War( Vietnam, Korea)  </a:t>
          </a:r>
          <a:endParaRPr lang="en-US" sz="1400" dirty="0"/>
        </a:p>
      </dgm:t>
    </dgm:pt>
    <dgm:pt modelId="{F095D676-BE40-437D-AC3A-2E6E46B1501B}" type="parTrans" cxnId="{BECADD82-20AA-4073-A038-EC9DD29B2574}">
      <dgm:prSet/>
      <dgm:spPr/>
      <dgm:t>
        <a:bodyPr/>
        <a:lstStyle/>
        <a:p>
          <a:endParaRPr lang="en-US"/>
        </a:p>
      </dgm:t>
    </dgm:pt>
    <dgm:pt modelId="{B9EBE02F-C988-4791-A77F-416020F401DD}" type="sibTrans" cxnId="{BECADD82-20AA-4073-A038-EC9DD29B2574}">
      <dgm:prSet/>
      <dgm:spPr/>
      <dgm:t>
        <a:bodyPr/>
        <a:lstStyle/>
        <a:p>
          <a:endParaRPr lang="en-US"/>
        </a:p>
      </dgm:t>
    </dgm:pt>
    <dgm:pt modelId="{56723D70-1BB9-4FC3-87E1-AF453C9E69A7}">
      <dgm:prSet custT="1"/>
      <dgm:spPr/>
      <dgm:t>
        <a:bodyPr/>
        <a:lstStyle/>
        <a:p>
          <a:pPr rtl="0"/>
          <a:r>
            <a:rPr lang="en-US" sz="1400" dirty="0" smtClean="0"/>
            <a:t>Al Qaeda</a:t>
          </a:r>
          <a:endParaRPr lang="en-US" sz="1400" dirty="0"/>
        </a:p>
      </dgm:t>
    </dgm:pt>
    <dgm:pt modelId="{E33E80B9-5FD5-4262-B6DC-1E92B45A36DC}" type="parTrans" cxnId="{448C31D3-0EF9-486A-9C45-4F9668C35B25}">
      <dgm:prSet/>
      <dgm:spPr/>
      <dgm:t>
        <a:bodyPr/>
        <a:lstStyle/>
        <a:p>
          <a:endParaRPr lang="en-US"/>
        </a:p>
      </dgm:t>
    </dgm:pt>
    <dgm:pt modelId="{2DD17DD8-D192-416D-802A-A1E8DFC38749}" type="sibTrans" cxnId="{448C31D3-0EF9-486A-9C45-4F9668C35B25}">
      <dgm:prSet/>
      <dgm:spPr/>
      <dgm:t>
        <a:bodyPr/>
        <a:lstStyle/>
        <a:p>
          <a:endParaRPr lang="en-US"/>
        </a:p>
      </dgm:t>
    </dgm:pt>
    <dgm:pt modelId="{651D7494-F91C-45C5-B82E-456C5DBFB73B}">
      <dgm:prSet custT="1"/>
      <dgm:spPr/>
      <dgm:t>
        <a:bodyPr/>
        <a:lstStyle/>
        <a:p>
          <a:pPr rtl="0"/>
          <a:endParaRPr lang="en-US" sz="1400" dirty="0"/>
        </a:p>
      </dgm:t>
    </dgm:pt>
    <dgm:pt modelId="{B92F1DC0-155C-4BC4-BE3E-92EFDD07CDAE}" type="parTrans" cxnId="{7748910A-72FF-4B24-9E9E-87FED7AA43FA}">
      <dgm:prSet/>
      <dgm:spPr/>
      <dgm:t>
        <a:bodyPr/>
        <a:lstStyle/>
        <a:p>
          <a:endParaRPr lang="en-US"/>
        </a:p>
      </dgm:t>
    </dgm:pt>
    <dgm:pt modelId="{AC7206B7-AE00-421C-B6F8-EA7AB96041F9}" type="sibTrans" cxnId="{7748910A-72FF-4B24-9E9E-87FED7AA43FA}">
      <dgm:prSet/>
      <dgm:spPr/>
      <dgm:t>
        <a:bodyPr/>
        <a:lstStyle/>
        <a:p>
          <a:endParaRPr lang="en-US"/>
        </a:p>
      </dgm:t>
    </dgm:pt>
    <dgm:pt modelId="{D722FB79-C50D-48B1-898C-7290769C01FA}">
      <dgm:prSet custT="1"/>
      <dgm:spPr/>
      <dgm:t>
        <a:bodyPr/>
        <a:lstStyle/>
        <a:p>
          <a:pPr rtl="0"/>
          <a:r>
            <a:rPr lang="en-US" sz="1400" dirty="0" smtClean="0"/>
            <a:t>Healthy for a country</a:t>
          </a:r>
          <a:endParaRPr lang="en-US" sz="1400" dirty="0"/>
        </a:p>
      </dgm:t>
    </dgm:pt>
    <dgm:pt modelId="{B94AB17B-21D9-475D-9431-77391A02063C}" type="parTrans" cxnId="{EB572910-3E37-4DA7-97A2-B67AFB90CA92}">
      <dgm:prSet/>
      <dgm:spPr/>
      <dgm:t>
        <a:bodyPr/>
        <a:lstStyle/>
        <a:p>
          <a:endParaRPr lang="en-US"/>
        </a:p>
      </dgm:t>
    </dgm:pt>
    <dgm:pt modelId="{345D45C8-2F47-400E-9FA0-3B21B4F3E118}" type="sibTrans" cxnId="{EB572910-3E37-4DA7-97A2-B67AFB90CA92}">
      <dgm:prSet/>
      <dgm:spPr/>
      <dgm:t>
        <a:bodyPr/>
        <a:lstStyle/>
        <a:p>
          <a:endParaRPr lang="en-US"/>
        </a:p>
      </dgm:t>
    </dgm:pt>
    <dgm:pt modelId="{3FAFF5D6-0B95-4146-9BAF-C209A184E146}" type="pres">
      <dgm:prSet presAssocID="{84C9989F-1A93-49C9-B459-7B3625981F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EDD8F4-89E5-4771-A2D3-C95B1CFF87D2}" type="pres">
      <dgm:prSet presAssocID="{2CCFF3F0-95B2-41D7-9E89-98D147FA2015}" presName="composite" presStyleCnt="0"/>
      <dgm:spPr/>
    </dgm:pt>
    <dgm:pt modelId="{D7A0A12B-A83F-4D2F-9815-84554B6C0ED1}" type="pres">
      <dgm:prSet presAssocID="{2CCFF3F0-95B2-41D7-9E89-98D147FA201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A6575-7929-4C84-BCB5-5750D6A9BC45}" type="pres">
      <dgm:prSet presAssocID="{2CCFF3F0-95B2-41D7-9E89-98D147FA2015}" presName="desTx" presStyleLbl="alignAccFollowNode1" presStyleIdx="0" presStyleCnt="5" custScaleY="72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8309C-259C-4F74-BAA7-EC89F3B6B325}" type="pres">
      <dgm:prSet presAssocID="{01367CCF-F23D-4613-A9A2-FB5C088AAFE0}" presName="space" presStyleCnt="0"/>
      <dgm:spPr/>
    </dgm:pt>
    <dgm:pt modelId="{3D7D4C34-0F1D-497B-9D8E-F73F29CDE9D9}" type="pres">
      <dgm:prSet presAssocID="{467E1DC7-6D6D-4EED-B476-5ACF3AAE5A83}" presName="composite" presStyleCnt="0"/>
      <dgm:spPr/>
    </dgm:pt>
    <dgm:pt modelId="{5B35B464-A068-4231-BADB-49DD33D20314}" type="pres">
      <dgm:prSet presAssocID="{467E1DC7-6D6D-4EED-B476-5ACF3AAE5A8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2EBAE-63FB-4B79-9810-6B581E01D86E}" type="pres">
      <dgm:prSet presAssocID="{467E1DC7-6D6D-4EED-B476-5ACF3AAE5A83}" presName="desTx" presStyleLbl="alignAccFollowNode1" presStyleIdx="1" presStyleCnt="5" custScaleY="78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1171E-CC1F-49BB-AD69-36C3B7F41132}" type="pres">
      <dgm:prSet presAssocID="{99567838-FCD5-45D6-A64D-017B8ACD79EA}" presName="space" presStyleCnt="0"/>
      <dgm:spPr/>
    </dgm:pt>
    <dgm:pt modelId="{F1D3FEA8-DFE0-4CC9-90BC-ADD41A333071}" type="pres">
      <dgm:prSet presAssocID="{AB76107D-D553-43DC-86F2-D9C6FECFD05E}" presName="composite" presStyleCnt="0"/>
      <dgm:spPr/>
    </dgm:pt>
    <dgm:pt modelId="{E12496E5-4868-402B-B12A-32DAC7CC18D8}" type="pres">
      <dgm:prSet presAssocID="{AB76107D-D553-43DC-86F2-D9C6FECFD05E}" presName="parTx" presStyleLbl="alignNode1" presStyleIdx="2" presStyleCnt="5" custLinFactNeighborX="-1530" custLinFactNeighborY="-1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AB5E4-3011-4990-B8A0-532BF6595368}" type="pres">
      <dgm:prSet presAssocID="{AB76107D-D553-43DC-86F2-D9C6FECFD05E}" presName="desTx" presStyleLbl="alignAccFollowNode1" presStyleIdx="2" presStyleCnt="5" custScaleY="71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5BD44-75FF-4E2F-95FD-5A343005A1DC}" type="pres">
      <dgm:prSet presAssocID="{969CB9D4-F6E1-4602-A394-A3E82518324B}" presName="space" presStyleCnt="0"/>
      <dgm:spPr/>
    </dgm:pt>
    <dgm:pt modelId="{20236F56-71EF-413F-BB91-1E76EF5A3B18}" type="pres">
      <dgm:prSet presAssocID="{378C3985-F7B4-4670-96BE-FBAD1556A58D}" presName="composite" presStyleCnt="0"/>
      <dgm:spPr/>
    </dgm:pt>
    <dgm:pt modelId="{AB6E8BCC-8812-4244-8A46-8FE2B25650E3}" type="pres">
      <dgm:prSet presAssocID="{378C3985-F7B4-4670-96BE-FBAD1556A58D}" presName="parTx" presStyleLbl="alignNode1" presStyleIdx="3" presStyleCnt="5" custLinFactNeighborX="-3211" custLinFactNeighborY="-303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D29CA-123F-460A-9E18-DFE48BC0E071}" type="pres">
      <dgm:prSet presAssocID="{378C3985-F7B4-4670-96BE-FBAD1556A58D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BDF7D-FC9B-4E71-AC72-2683F688C903}" type="pres">
      <dgm:prSet presAssocID="{B64D3E80-B004-447A-8E6C-DACC4C4327FF}" presName="space" presStyleCnt="0"/>
      <dgm:spPr/>
    </dgm:pt>
    <dgm:pt modelId="{17A2B609-E2A9-4FBD-AFD1-89029BF30351}" type="pres">
      <dgm:prSet presAssocID="{604DC1DA-A3E3-40B5-BD15-628517610B27}" presName="composite" presStyleCnt="0"/>
      <dgm:spPr/>
    </dgm:pt>
    <dgm:pt modelId="{E1A8727A-EF71-45BC-A582-1BB7B71E557C}" type="pres">
      <dgm:prSet presAssocID="{604DC1DA-A3E3-40B5-BD15-628517610B27}" presName="parTx" presStyleLbl="alignNode1" presStyleIdx="4" presStyleCnt="5" custScaleY="108517" custLinFactNeighborX="2354" custLinFactNeighborY="-26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08E4C-DA6E-4A41-97C1-DE7D098388E3}" type="pres">
      <dgm:prSet presAssocID="{604DC1DA-A3E3-40B5-BD15-628517610B27}" presName="desTx" presStyleLbl="alignAccFollowNode1" presStyleIdx="4" presStyleCnt="5" custScaleY="98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6157E8-D30E-4B90-BE7B-4D9DF588103A}" srcId="{84C9989F-1A93-49C9-B459-7B3625981FEF}" destId="{AB76107D-D553-43DC-86F2-D9C6FECFD05E}" srcOrd="2" destOrd="0" parTransId="{D32FB902-6D1E-44A0-82CC-44817E510BA3}" sibTransId="{969CB9D4-F6E1-4602-A394-A3E82518324B}"/>
    <dgm:cxn modelId="{3EDBB8C0-B6D7-4F60-94D5-1D5FCAA15803}" type="presOf" srcId="{EC292290-A75D-40AF-91F4-1C524D5F3A65}" destId="{2E7A6575-7929-4C84-BCB5-5750D6A9BC45}" srcOrd="0" destOrd="0" presId="urn:microsoft.com/office/officeart/2005/8/layout/hList1"/>
    <dgm:cxn modelId="{BCC8AC3E-6CFA-4651-93EB-78AC0984C243}" type="presOf" srcId="{58BA7420-035E-41D8-A1A7-3D745C538460}" destId="{4BAD29CA-123F-460A-9E18-DFE48BC0E071}" srcOrd="0" destOrd="1" presId="urn:microsoft.com/office/officeart/2005/8/layout/hList1"/>
    <dgm:cxn modelId="{E609F8B9-8331-4DFF-ABAF-C975A303D74C}" srcId="{AB76107D-D553-43DC-86F2-D9C6FECFD05E}" destId="{500C5547-8EDA-41C7-ADAF-8356C6926159}" srcOrd="1" destOrd="0" parTransId="{DB3AF859-5978-43A2-8891-C678AC01EA4C}" sibTransId="{EF0F94C2-D533-42BF-AEBD-32527463016F}"/>
    <dgm:cxn modelId="{FBA26BF2-3DA4-4E75-A3F9-BCEE76A2F01C}" srcId="{AB76107D-D553-43DC-86F2-D9C6FECFD05E}" destId="{8C98B173-5E70-41EC-94FF-E47A79C4E509}" srcOrd="0" destOrd="0" parTransId="{40E00097-5571-4B46-89DD-E12035586BF2}" sibTransId="{343431BB-38A4-47DF-9607-C291682E8594}"/>
    <dgm:cxn modelId="{B6EFDFE8-0B18-4A37-A655-DADAB2EB4EB5}" type="presOf" srcId="{604DC1DA-A3E3-40B5-BD15-628517610B27}" destId="{E1A8727A-EF71-45BC-A582-1BB7B71E557C}" srcOrd="0" destOrd="0" presId="urn:microsoft.com/office/officeart/2005/8/layout/hList1"/>
    <dgm:cxn modelId="{448C31D3-0EF9-486A-9C45-4F9668C35B25}" srcId="{AB76107D-D553-43DC-86F2-D9C6FECFD05E}" destId="{56723D70-1BB9-4FC3-87E1-AF453C9E69A7}" srcOrd="2" destOrd="0" parTransId="{E33E80B9-5FD5-4262-B6DC-1E92B45A36DC}" sibTransId="{2DD17DD8-D192-416D-802A-A1E8DFC38749}"/>
    <dgm:cxn modelId="{84FFE5CB-0D45-444B-9B66-AC22D0B8B2EE}" srcId="{604DC1DA-A3E3-40B5-BD15-628517610B27}" destId="{514791A0-E81D-4030-859E-6AB01C3D7EBE}" srcOrd="0" destOrd="0" parTransId="{7DBC0045-30ED-4C30-94F3-E9235A69CE9B}" sibTransId="{ADCDFF26-3DFC-4BBB-9A73-F982D489DBD3}"/>
    <dgm:cxn modelId="{6302930C-E319-42B8-8EAC-2DBBE22D349B}" type="presOf" srcId="{651D7494-F91C-45C5-B82E-456C5DBFB73B}" destId="{9282EBAE-63FB-4B79-9810-6B581E01D86E}" srcOrd="0" destOrd="2" presId="urn:microsoft.com/office/officeart/2005/8/layout/hList1"/>
    <dgm:cxn modelId="{0F833513-794C-4BA6-97AF-763CC003C658}" type="presOf" srcId="{51540AEB-C8B0-4033-A037-A29A20D8648B}" destId="{41608E4C-DA6E-4A41-97C1-DE7D098388E3}" srcOrd="0" destOrd="1" presId="urn:microsoft.com/office/officeart/2005/8/layout/hList1"/>
    <dgm:cxn modelId="{D1CBFD77-243C-4354-A54E-205424763B2B}" srcId="{2CCFF3F0-95B2-41D7-9E89-98D147FA2015}" destId="{EC292290-A75D-40AF-91F4-1C524D5F3A65}" srcOrd="0" destOrd="0" parTransId="{95E9C476-05FF-4FF7-AC4E-06F5E1BED7CC}" sibTransId="{0D036748-C5F6-4A6A-B5AD-66DAC392A84F}"/>
    <dgm:cxn modelId="{7748910A-72FF-4B24-9E9E-87FED7AA43FA}" srcId="{467E1DC7-6D6D-4EED-B476-5ACF3AAE5A83}" destId="{651D7494-F91C-45C5-B82E-456C5DBFB73B}" srcOrd="2" destOrd="0" parTransId="{B92F1DC0-155C-4BC4-BE3E-92EFDD07CDAE}" sibTransId="{AC7206B7-AE00-421C-B6F8-EA7AB96041F9}"/>
    <dgm:cxn modelId="{F44257AB-DF16-4DA0-BD95-6F776695383C}" srcId="{467E1DC7-6D6D-4EED-B476-5ACF3AAE5A83}" destId="{2C204A61-069D-4A61-84E0-D26F6DF5DF7A}" srcOrd="3" destOrd="0" parTransId="{5A7A68D6-58AB-415F-9485-27F740DFF0A9}" sibTransId="{7C8949FB-B7DC-4462-A504-0D546632E079}"/>
    <dgm:cxn modelId="{31E6A18E-5EE2-462D-8235-A31769422AC7}" srcId="{84C9989F-1A93-49C9-B459-7B3625981FEF}" destId="{378C3985-F7B4-4670-96BE-FBAD1556A58D}" srcOrd="3" destOrd="0" parTransId="{ECE6079B-2BFD-4E6C-9568-2AD747D2D1B5}" sibTransId="{B64D3E80-B004-447A-8E6C-DACC4C4327FF}"/>
    <dgm:cxn modelId="{755F67EB-CAA0-4878-8A34-E4593920E241}" srcId="{84C9989F-1A93-49C9-B459-7B3625981FEF}" destId="{2CCFF3F0-95B2-41D7-9E89-98D147FA2015}" srcOrd="0" destOrd="0" parTransId="{F45CD18A-F044-4AD4-B6DA-D9640D39A69B}" sibTransId="{01367CCF-F23D-4613-A9A2-FB5C088AAFE0}"/>
    <dgm:cxn modelId="{A085030B-C73A-436C-87F0-F65BA4B79D4D}" srcId="{467E1DC7-6D6D-4EED-B476-5ACF3AAE5A83}" destId="{F93592A1-D163-43F0-B431-DC6423CE9A5E}" srcOrd="0" destOrd="0" parTransId="{DFF75075-D71A-4165-A863-4F133ABB933F}" sibTransId="{C37A6F03-C37F-4975-B7C1-F761689C11AC}"/>
    <dgm:cxn modelId="{FE1F9062-5958-4F3E-9F0F-20EF01DB48EC}" type="presOf" srcId="{2C204A61-069D-4A61-84E0-D26F6DF5DF7A}" destId="{9282EBAE-63FB-4B79-9810-6B581E01D86E}" srcOrd="0" destOrd="3" presId="urn:microsoft.com/office/officeart/2005/8/layout/hList1"/>
    <dgm:cxn modelId="{D4D424F6-3A6B-4FF8-AE70-F82AC940EF97}" srcId="{84C9989F-1A93-49C9-B459-7B3625981FEF}" destId="{467E1DC7-6D6D-4EED-B476-5ACF3AAE5A83}" srcOrd="1" destOrd="0" parTransId="{06C8BDD3-1E6B-4DC0-8974-0B831A0D8D63}" sibTransId="{99567838-FCD5-45D6-A64D-017B8ACD79EA}"/>
    <dgm:cxn modelId="{BECADD82-20AA-4073-A038-EC9DD29B2574}" srcId="{378C3985-F7B4-4670-96BE-FBAD1556A58D}" destId="{58BA7420-035E-41D8-A1A7-3D745C538460}" srcOrd="1" destOrd="0" parTransId="{F095D676-BE40-437D-AC3A-2E6E46B1501B}" sibTransId="{B9EBE02F-C988-4791-A77F-416020F401DD}"/>
    <dgm:cxn modelId="{F5674364-6EE2-4DA4-8313-ABEA784A5960}" type="presOf" srcId="{467E1DC7-6D6D-4EED-B476-5ACF3AAE5A83}" destId="{5B35B464-A068-4231-BADB-49DD33D20314}" srcOrd="0" destOrd="0" presId="urn:microsoft.com/office/officeart/2005/8/layout/hList1"/>
    <dgm:cxn modelId="{3D111703-CADA-4BDA-8A31-DE526FD3E8E4}" type="presOf" srcId="{23FDCE5F-6B97-4F8E-BC49-8965C02BBA5C}" destId="{4BAD29CA-123F-460A-9E18-DFE48BC0E071}" srcOrd="0" destOrd="2" presId="urn:microsoft.com/office/officeart/2005/8/layout/hList1"/>
    <dgm:cxn modelId="{6A5FF833-4B9B-4F32-89FC-9E20E07DECC3}" type="presOf" srcId="{AB76107D-D553-43DC-86F2-D9C6FECFD05E}" destId="{E12496E5-4868-402B-B12A-32DAC7CC18D8}" srcOrd="0" destOrd="0" presId="urn:microsoft.com/office/officeart/2005/8/layout/hList1"/>
    <dgm:cxn modelId="{D8520DC4-5C2C-4F9C-AF57-8854F72F65FF}" type="presOf" srcId="{2C33AA0B-F9EC-4D14-8C95-150CBD6BD8E6}" destId="{2E7A6575-7929-4C84-BCB5-5750D6A9BC45}" srcOrd="0" destOrd="1" presId="urn:microsoft.com/office/officeart/2005/8/layout/hList1"/>
    <dgm:cxn modelId="{3A9DA0BE-A70F-4EAD-A503-094AAB0CDBD9}" type="presOf" srcId="{0E3E90BC-6E28-48C5-9154-B42B2B7DA5FD}" destId="{4BAD29CA-123F-460A-9E18-DFE48BC0E071}" srcOrd="0" destOrd="0" presId="urn:microsoft.com/office/officeart/2005/8/layout/hList1"/>
    <dgm:cxn modelId="{683AE334-14C6-4280-A621-15E8BC6B00A8}" type="presOf" srcId="{F93592A1-D163-43F0-B431-DC6423CE9A5E}" destId="{9282EBAE-63FB-4B79-9810-6B581E01D86E}" srcOrd="0" destOrd="0" presId="urn:microsoft.com/office/officeart/2005/8/layout/hList1"/>
    <dgm:cxn modelId="{4747B092-9A6C-4122-A045-30AF4A6590F8}" type="presOf" srcId="{500C5547-8EDA-41C7-ADAF-8356C6926159}" destId="{D49AB5E4-3011-4990-B8A0-532BF6595368}" srcOrd="0" destOrd="1" presId="urn:microsoft.com/office/officeart/2005/8/layout/hList1"/>
    <dgm:cxn modelId="{5AAD820A-FE5E-48F0-8954-BEDF02E5C7A2}" srcId="{2CCFF3F0-95B2-41D7-9E89-98D147FA2015}" destId="{2C33AA0B-F9EC-4D14-8C95-150CBD6BD8E6}" srcOrd="1" destOrd="0" parTransId="{48E95D98-17CC-43A2-BC1F-B416EB2CC48E}" sibTransId="{D488A560-FE45-4979-9636-5815BCF3DFCA}"/>
    <dgm:cxn modelId="{EB572910-3E37-4DA7-97A2-B67AFB90CA92}" srcId="{467E1DC7-6D6D-4EED-B476-5ACF3AAE5A83}" destId="{D722FB79-C50D-48B1-898C-7290769C01FA}" srcOrd="1" destOrd="0" parTransId="{B94AB17B-21D9-475D-9431-77391A02063C}" sibTransId="{345D45C8-2F47-400E-9FA0-3B21B4F3E118}"/>
    <dgm:cxn modelId="{34E13603-6BDE-4B41-978B-D76B81975B35}" type="presOf" srcId="{514791A0-E81D-4030-859E-6AB01C3D7EBE}" destId="{41608E4C-DA6E-4A41-97C1-DE7D098388E3}" srcOrd="0" destOrd="0" presId="urn:microsoft.com/office/officeart/2005/8/layout/hList1"/>
    <dgm:cxn modelId="{3E97AE17-37D3-4B45-8938-CD65EF99AE55}" type="presOf" srcId="{D722FB79-C50D-48B1-898C-7290769C01FA}" destId="{9282EBAE-63FB-4B79-9810-6B581E01D86E}" srcOrd="0" destOrd="1" presId="urn:microsoft.com/office/officeart/2005/8/layout/hList1"/>
    <dgm:cxn modelId="{2BA7DF6A-83B0-4F02-AEAD-B412B0B015B7}" type="presOf" srcId="{56723D70-1BB9-4FC3-87E1-AF453C9E69A7}" destId="{D49AB5E4-3011-4990-B8A0-532BF6595368}" srcOrd="0" destOrd="2" presId="urn:microsoft.com/office/officeart/2005/8/layout/hList1"/>
    <dgm:cxn modelId="{B7A3AB3B-E766-482D-9DDA-054317183B9F}" type="presOf" srcId="{84C9989F-1A93-49C9-B459-7B3625981FEF}" destId="{3FAFF5D6-0B95-4146-9BAF-C209A184E146}" srcOrd="0" destOrd="0" presId="urn:microsoft.com/office/officeart/2005/8/layout/hList1"/>
    <dgm:cxn modelId="{D7AE32B5-C832-4AE1-93FB-FF263015C67F}" srcId="{378C3985-F7B4-4670-96BE-FBAD1556A58D}" destId="{23FDCE5F-6B97-4F8E-BC49-8965C02BBA5C}" srcOrd="2" destOrd="0" parTransId="{B09E9C13-DECE-446F-BB39-150D0B603886}" sibTransId="{B5788212-EED5-42E1-8784-D8974554CA4B}"/>
    <dgm:cxn modelId="{D4878710-D81D-4528-9F41-077B4DDF10C9}" srcId="{84C9989F-1A93-49C9-B459-7B3625981FEF}" destId="{604DC1DA-A3E3-40B5-BD15-628517610B27}" srcOrd="4" destOrd="0" parTransId="{65B8B6D2-0E58-4F3E-8FAF-14A4CFA72BEF}" sibTransId="{A2AEBA86-6BBF-40C4-86E0-B7195F4255E4}"/>
    <dgm:cxn modelId="{3263BC8E-6FFF-49C7-BCA8-121F66370D53}" srcId="{378C3985-F7B4-4670-96BE-FBAD1556A58D}" destId="{0E3E90BC-6E28-48C5-9154-B42B2B7DA5FD}" srcOrd="0" destOrd="0" parTransId="{3526E732-531B-4F9E-88A5-072C5B0D9275}" sibTransId="{6F1670C7-0C28-44FC-90FA-15212A691AB2}"/>
    <dgm:cxn modelId="{99FB7B81-056B-4B0E-A4E5-5F1E103E3219}" type="presOf" srcId="{8C98B173-5E70-41EC-94FF-E47A79C4E509}" destId="{D49AB5E4-3011-4990-B8A0-532BF6595368}" srcOrd="0" destOrd="0" presId="urn:microsoft.com/office/officeart/2005/8/layout/hList1"/>
    <dgm:cxn modelId="{3A04DFEB-6507-4899-B653-B2F52B2612A4}" srcId="{604DC1DA-A3E3-40B5-BD15-628517610B27}" destId="{51540AEB-C8B0-4033-A037-A29A20D8648B}" srcOrd="1" destOrd="0" parTransId="{A42A0A9A-384A-4DB7-B929-59739200FE9A}" sibTransId="{FC564617-33BE-4AF8-BC3C-F3684FF31489}"/>
    <dgm:cxn modelId="{1704FF6D-16C7-47BC-B345-FF91CEC43A9C}" type="presOf" srcId="{2CCFF3F0-95B2-41D7-9E89-98D147FA2015}" destId="{D7A0A12B-A83F-4D2F-9815-84554B6C0ED1}" srcOrd="0" destOrd="0" presId="urn:microsoft.com/office/officeart/2005/8/layout/hList1"/>
    <dgm:cxn modelId="{67B2284E-028A-410A-886F-F20E8C7681ED}" type="presOf" srcId="{378C3985-F7B4-4670-96BE-FBAD1556A58D}" destId="{AB6E8BCC-8812-4244-8A46-8FE2B25650E3}" srcOrd="0" destOrd="0" presId="urn:microsoft.com/office/officeart/2005/8/layout/hList1"/>
    <dgm:cxn modelId="{2A1160A2-DFFE-4597-BD2C-FC5B897C518C}" type="presParOf" srcId="{3FAFF5D6-0B95-4146-9BAF-C209A184E146}" destId="{D2EDD8F4-89E5-4771-A2D3-C95B1CFF87D2}" srcOrd="0" destOrd="0" presId="urn:microsoft.com/office/officeart/2005/8/layout/hList1"/>
    <dgm:cxn modelId="{E7FDFE1D-47D3-4C09-B99A-898677EE9D22}" type="presParOf" srcId="{D2EDD8F4-89E5-4771-A2D3-C95B1CFF87D2}" destId="{D7A0A12B-A83F-4D2F-9815-84554B6C0ED1}" srcOrd="0" destOrd="0" presId="urn:microsoft.com/office/officeart/2005/8/layout/hList1"/>
    <dgm:cxn modelId="{08D3E902-ED3E-4874-925A-C56DB8330000}" type="presParOf" srcId="{D2EDD8F4-89E5-4771-A2D3-C95B1CFF87D2}" destId="{2E7A6575-7929-4C84-BCB5-5750D6A9BC45}" srcOrd="1" destOrd="0" presId="urn:microsoft.com/office/officeart/2005/8/layout/hList1"/>
    <dgm:cxn modelId="{E1EEDBB3-85AE-45BD-88F3-3CF033F0ECEF}" type="presParOf" srcId="{3FAFF5D6-0B95-4146-9BAF-C209A184E146}" destId="{8BE8309C-259C-4F74-BAA7-EC89F3B6B325}" srcOrd="1" destOrd="0" presId="urn:microsoft.com/office/officeart/2005/8/layout/hList1"/>
    <dgm:cxn modelId="{147EFECE-8ED1-433D-9E6F-C8824960A8B6}" type="presParOf" srcId="{3FAFF5D6-0B95-4146-9BAF-C209A184E146}" destId="{3D7D4C34-0F1D-497B-9D8E-F73F29CDE9D9}" srcOrd="2" destOrd="0" presId="urn:microsoft.com/office/officeart/2005/8/layout/hList1"/>
    <dgm:cxn modelId="{CA6F92F5-EFA0-43EF-8AAD-E7C8FC44DC4A}" type="presParOf" srcId="{3D7D4C34-0F1D-497B-9D8E-F73F29CDE9D9}" destId="{5B35B464-A068-4231-BADB-49DD33D20314}" srcOrd="0" destOrd="0" presId="urn:microsoft.com/office/officeart/2005/8/layout/hList1"/>
    <dgm:cxn modelId="{C38DDE72-08D6-4A21-AD13-3CC4A510E9B2}" type="presParOf" srcId="{3D7D4C34-0F1D-497B-9D8E-F73F29CDE9D9}" destId="{9282EBAE-63FB-4B79-9810-6B581E01D86E}" srcOrd="1" destOrd="0" presId="urn:microsoft.com/office/officeart/2005/8/layout/hList1"/>
    <dgm:cxn modelId="{65579907-907E-4484-AF5D-30F2CD27A0E8}" type="presParOf" srcId="{3FAFF5D6-0B95-4146-9BAF-C209A184E146}" destId="{D951171E-CC1F-49BB-AD69-36C3B7F41132}" srcOrd="3" destOrd="0" presId="urn:microsoft.com/office/officeart/2005/8/layout/hList1"/>
    <dgm:cxn modelId="{BABC090B-08C1-4DC4-906B-315FC41B5540}" type="presParOf" srcId="{3FAFF5D6-0B95-4146-9BAF-C209A184E146}" destId="{F1D3FEA8-DFE0-4CC9-90BC-ADD41A333071}" srcOrd="4" destOrd="0" presId="urn:microsoft.com/office/officeart/2005/8/layout/hList1"/>
    <dgm:cxn modelId="{988AE9A2-1D22-41B7-ABAA-6A33A0D04B19}" type="presParOf" srcId="{F1D3FEA8-DFE0-4CC9-90BC-ADD41A333071}" destId="{E12496E5-4868-402B-B12A-32DAC7CC18D8}" srcOrd="0" destOrd="0" presId="urn:microsoft.com/office/officeart/2005/8/layout/hList1"/>
    <dgm:cxn modelId="{C28B6DFE-3672-4263-A8EB-431DB6F77A4F}" type="presParOf" srcId="{F1D3FEA8-DFE0-4CC9-90BC-ADD41A333071}" destId="{D49AB5E4-3011-4990-B8A0-532BF6595368}" srcOrd="1" destOrd="0" presId="urn:microsoft.com/office/officeart/2005/8/layout/hList1"/>
    <dgm:cxn modelId="{99EAA1E3-0D6F-425F-B000-74F148E2E7D5}" type="presParOf" srcId="{3FAFF5D6-0B95-4146-9BAF-C209A184E146}" destId="{D5A5BD44-75FF-4E2F-95FD-5A343005A1DC}" srcOrd="5" destOrd="0" presId="urn:microsoft.com/office/officeart/2005/8/layout/hList1"/>
    <dgm:cxn modelId="{80AC4295-CD12-4156-B3DD-DDC973EA323B}" type="presParOf" srcId="{3FAFF5D6-0B95-4146-9BAF-C209A184E146}" destId="{20236F56-71EF-413F-BB91-1E76EF5A3B18}" srcOrd="6" destOrd="0" presId="urn:microsoft.com/office/officeart/2005/8/layout/hList1"/>
    <dgm:cxn modelId="{3A681907-D468-41EE-87D2-AD8103C83B2D}" type="presParOf" srcId="{20236F56-71EF-413F-BB91-1E76EF5A3B18}" destId="{AB6E8BCC-8812-4244-8A46-8FE2B25650E3}" srcOrd="0" destOrd="0" presId="urn:microsoft.com/office/officeart/2005/8/layout/hList1"/>
    <dgm:cxn modelId="{A3157D0F-FEA3-4791-A291-EF647316A231}" type="presParOf" srcId="{20236F56-71EF-413F-BB91-1E76EF5A3B18}" destId="{4BAD29CA-123F-460A-9E18-DFE48BC0E071}" srcOrd="1" destOrd="0" presId="urn:microsoft.com/office/officeart/2005/8/layout/hList1"/>
    <dgm:cxn modelId="{FBB51418-0242-4297-8688-E91A8C4979B9}" type="presParOf" srcId="{3FAFF5D6-0B95-4146-9BAF-C209A184E146}" destId="{A21BDF7D-FC9B-4E71-AC72-2683F688C903}" srcOrd="7" destOrd="0" presId="urn:microsoft.com/office/officeart/2005/8/layout/hList1"/>
    <dgm:cxn modelId="{45F10FFF-3DEC-460A-B5DE-66B56B765C60}" type="presParOf" srcId="{3FAFF5D6-0B95-4146-9BAF-C209A184E146}" destId="{17A2B609-E2A9-4FBD-AFD1-89029BF30351}" srcOrd="8" destOrd="0" presId="urn:microsoft.com/office/officeart/2005/8/layout/hList1"/>
    <dgm:cxn modelId="{64B873F4-2A62-4F2D-9578-3074BB54FE87}" type="presParOf" srcId="{17A2B609-E2A9-4FBD-AFD1-89029BF30351}" destId="{E1A8727A-EF71-45BC-A582-1BB7B71E557C}" srcOrd="0" destOrd="0" presId="urn:microsoft.com/office/officeart/2005/8/layout/hList1"/>
    <dgm:cxn modelId="{29E6BE19-84DE-45EA-BC82-C3E54F64ECB0}" type="presParOf" srcId="{17A2B609-E2A9-4FBD-AFD1-89029BF30351}" destId="{41608E4C-DA6E-4A41-97C1-DE7D098388E3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0A12B-A83F-4D2F-9815-84554B6C0ED1}">
      <dsp:nvSpPr>
        <dsp:cNvPr id="0" name=""/>
        <dsp:cNvSpPr/>
      </dsp:nvSpPr>
      <dsp:spPr>
        <a:xfrm>
          <a:off x="3857" y="913469"/>
          <a:ext cx="1478756" cy="5915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Traditional vs. Modern</a:t>
          </a:r>
          <a:endParaRPr lang="en-US" sz="1600" kern="1200" dirty="0"/>
        </a:p>
      </dsp:txBody>
      <dsp:txXfrm>
        <a:off x="3857" y="913469"/>
        <a:ext cx="1478756" cy="591502"/>
      </dsp:txXfrm>
    </dsp:sp>
    <dsp:sp modelId="{2E7A6575-7929-4C84-BCB5-5750D6A9BC45}">
      <dsp:nvSpPr>
        <dsp:cNvPr id="0" name=""/>
        <dsp:cNvSpPr/>
      </dsp:nvSpPr>
      <dsp:spPr>
        <a:xfrm>
          <a:off x="3857" y="2008291"/>
          <a:ext cx="1478756" cy="259480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Change that occurs within a culture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counterculture of the 1960’s</a:t>
          </a:r>
          <a:endParaRPr lang="en-US" sz="1400" kern="1200" dirty="0"/>
        </a:p>
      </dsp:txBody>
      <dsp:txXfrm>
        <a:off x="3857" y="2008291"/>
        <a:ext cx="1478756" cy="2594801"/>
      </dsp:txXfrm>
    </dsp:sp>
    <dsp:sp modelId="{5B35B464-A068-4231-BADB-49DD33D20314}">
      <dsp:nvSpPr>
        <dsp:cNvPr id="0" name=""/>
        <dsp:cNvSpPr/>
      </dsp:nvSpPr>
      <dsp:spPr>
        <a:xfrm>
          <a:off x="1689639" y="852623"/>
          <a:ext cx="1478756" cy="5915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Nationalism</a:t>
          </a:r>
          <a:endParaRPr lang="en-US" sz="1600" kern="1200" dirty="0"/>
        </a:p>
      </dsp:txBody>
      <dsp:txXfrm>
        <a:off x="1689639" y="852623"/>
        <a:ext cx="1478756" cy="591502"/>
      </dsp:txXfrm>
    </dsp:sp>
    <dsp:sp modelId="{9282EBAE-63FB-4B79-9810-6B581E01D86E}">
      <dsp:nvSpPr>
        <dsp:cNvPr id="0" name=""/>
        <dsp:cNvSpPr/>
      </dsp:nvSpPr>
      <dsp:spPr>
        <a:xfrm>
          <a:off x="1689639" y="1825752"/>
          <a:ext cx="1478756" cy="283818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 feeling of pride in ones nation;  </a:t>
          </a:r>
          <a:r>
            <a:rPr lang="en-US" sz="1400" kern="1200" dirty="0" smtClean="0"/>
            <a:t>We </a:t>
          </a:r>
          <a:r>
            <a:rPr lang="en-US" sz="1400" kern="1200" dirty="0" smtClean="0"/>
            <a:t>are better than you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Healthy for a country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400" kern="1200" dirty="0" smtClean="0"/>
            <a:t>However:  Extreme example:   </a:t>
          </a:r>
          <a:r>
            <a:rPr lang="en-US" sz="1400" kern="1200" dirty="0" smtClean="0"/>
            <a:t>Germany WW II</a:t>
          </a:r>
          <a:endParaRPr lang="en-US" sz="1400" kern="1200" dirty="0"/>
        </a:p>
      </dsp:txBody>
      <dsp:txXfrm>
        <a:off x="1689639" y="1825752"/>
        <a:ext cx="1478756" cy="2838186"/>
      </dsp:txXfrm>
    </dsp:sp>
    <dsp:sp modelId="{E12496E5-4868-402B-B12A-32DAC7CC18D8}">
      <dsp:nvSpPr>
        <dsp:cNvPr id="0" name=""/>
        <dsp:cNvSpPr/>
      </dsp:nvSpPr>
      <dsp:spPr>
        <a:xfrm>
          <a:off x="3352796" y="912778"/>
          <a:ext cx="1478756" cy="5915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Religion</a:t>
          </a:r>
          <a:r>
            <a:rPr lang="en-US" sz="1100" kern="1200" dirty="0" smtClean="0"/>
            <a:t> – </a:t>
          </a:r>
          <a:endParaRPr lang="en-US" sz="1100" kern="1200" dirty="0"/>
        </a:p>
      </dsp:txBody>
      <dsp:txXfrm>
        <a:off x="3352796" y="912778"/>
        <a:ext cx="1478756" cy="591502"/>
      </dsp:txXfrm>
    </dsp:sp>
    <dsp:sp modelId="{D49AB5E4-3011-4990-B8A0-532BF6595368}">
      <dsp:nvSpPr>
        <dsp:cNvPr id="0" name=""/>
        <dsp:cNvSpPr/>
      </dsp:nvSpPr>
      <dsp:spPr>
        <a:xfrm>
          <a:off x="3375421" y="2027847"/>
          <a:ext cx="1478756" cy="256872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When people  believe one religion is the correct religion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 The </a:t>
          </a:r>
          <a:r>
            <a:rPr lang="en-US" sz="1400" kern="1200" dirty="0" smtClean="0"/>
            <a:t>Crusades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Al Qaeda</a:t>
          </a:r>
          <a:endParaRPr lang="en-US" sz="1400" kern="1200" dirty="0"/>
        </a:p>
      </dsp:txBody>
      <dsp:txXfrm>
        <a:off x="3375421" y="2027847"/>
        <a:ext cx="1478756" cy="2568727"/>
      </dsp:txXfrm>
    </dsp:sp>
    <dsp:sp modelId="{AB6E8BCC-8812-4244-8A46-8FE2B25650E3}">
      <dsp:nvSpPr>
        <dsp:cNvPr id="0" name=""/>
        <dsp:cNvSpPr/>
      </dsp:nvSpPr>
      <dsp:spPr>
        <a:xfrm>
          <a:off x="5013721" y="482023"/>
          <a:ext cx="1478756" cy="5915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Politics</a:t>
          </a:r>
          <a:endParaRPr lang="en-US" sz="1600" kern="1200" dirty="0"/>
        </a:p>
      </dsp:txBody>
      <dsp:txXfrm>
        <a:off x="5013721" y="482023"/>
        <a:ext cx="1478756" cy="591502"/>
      </dsp:txXfrm>
    </dsp:sp>
    <dsp:sp modelId="{4BAD29CA-123F-460A-9E18-DFE48BC0E071}">
      <dsp:nvSpPr>
        <dsp:cNvPr id="0" name=""/>
        <dsp:cNvSpPr/>
      </dsp:nvSpPr>
      <dsp:spPr>
        <a:xfrm>
          <a:off x="5061204" y="1253312"/>
          <a:ext cx="1478756" cy="36014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Democratic vs. totalitarian – never in the history of man has two democratic nations ever go to war with each other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Cold War( Vietnam, Korea)  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United Nations is designed to solve problems and reduce conflict</a:t>
          </a:r>
          <a:endParaRPr lang="en-US" sz="1400" kern="1200" dirty="0"/>
        </a:p>
      </dsp:txBody>
      <dsp:txXfrm>
        <a:off x="5061204" y="1253312"/>
        <a:ext cx="1478756" cy="3601440"/>
      </dsp:txXfrm>
    </dsp:sp>
    <dsp:sp modelId="{E1A8727A-EF71-45BC-A582-1BB7B71E557C}">
      <dsp:nvSpPr>
        <dsp:cNvPr id="0" name=""/>
        <dsp:cNvSpPr/>
      </dsp:nvSpPr>
      <dsp:spPr>
        <a:xfrm>
          <a:off x="6750843" y="503783"/>
          <a:ext cx="1478756" cy="64188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Natural Resources</a:t>
          </a:r>
          <a:endParaRPr lang="en-US" sz="1400" kern="1200" dirty="0"/>
        </a:p>
      </dsp:txBody>
      <dsp:txXfrm>
        <a:off x="6750843" y="503783"/>
        <a:ext cx="1478756" cy="641880"/>
      </dsp:txXfrm>
    </dsp:sp>
    <dsp:sp modelId="{41608E4C-DA6E-4A41-97C1-DE7D098388E3}">
      <dsp:nvSpPr>
        <dsp:cNvPr id="0" name=""/>
        <dsp:cNvSpPr/>
      </dsp:nvSpPr>
      <dsp:spPr>
        <a:xfrm>
          <a:off x="6746986" y="1298239"/>
          <a:ext cx="1478756" cy="355833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Finite number of resources  in this world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Superpower colonize less developed nations, then conflict emerges over the land and its resources;  Japan attacked Pearl Harbor because of </a:t>
          </a:r>
          <a:r>
            <a:rPr lang="en-US" sz="1400" kern="1200" dirty="0" smtClean="0"/>
            <a:t>__</a:t>
          </a:r>
          <a:r>
            <a:rPr lang="en-US" sz="1400" b="1" u="sng" kern="1200" dirty="0" smtClean="0"/>
            <a:t>OIL and Metal</a:t>
          </a:r>
          <a:r>
            <a:rPr lang="en-US" sz="1400" kern="1200" dirty="0" smtClean="0"/>
            <a:t>___?  </a:t>
          </a:r>
          <a:endParaRPr lang="en-US" sz="1400" kern="1200" dirty="0"/>
        </a:p>
      </dsp:txBody>
      <dsp:txXfrm>
        <a:off x="6746986" y="1298239"/>
        <a:ext cx="1478756" cy="3558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4D08-64ED-42AD-BCA9-1EC9E297611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C72-B9C3-45E6-A17F-2EC98D22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1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4D08-64ED-42AD-BCA9-1EC9E297611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C72-B9C3-45E6-A17F-2EC98D22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4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4D08-64ED-42AD-BCA9-1EC9E297611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C72-B9C3-45E6-A17F-2EC98D22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26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4D08-64ED-42AD-BCA9-1EC9E297611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C72-B9C3-45E6-A17F-2EC98D22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16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4D08-64ED-42AD-BCA9-1EC9E297611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C72-B9C3-45E6-A17F-2EC98D22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6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4D08-64ED-42AD-BCA9-1EC9E297611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C72-B9C3-45E6-A17F-2EC98D22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05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4D08-64ED-42AD-BCA9-1EC9E297611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C72-B9C3-45E6-A17F-2EC98D22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28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4D08-64ED-42AD-BCA9-1EC9E297611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C72-B9C3-45E6-A17F-2EC98D22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3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4D08-64ED-42AD-BCA9-1EC9E297611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C72-B9C3-45E6-A17F-2EC98D22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49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4D08-64ED-42AD-BCA9-1EC9E297611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C72-B9C3-45E6-A17F-2EC98D22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61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4D08-64ED-42AD-BCA9-1EC9E297611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C72-B9C3-45E6-A17F-2EC98D22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20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chemeClr val="accent1">
                <a:lumMod val="60000"/>
                <a:lumOff val="40000"/>
              </a:schemeClr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E4D08-64ED-42AD-BCA9-1EC9E297611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5FC72-B9C3-45E6-A17F-2EC98D22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8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oogle.com/images?q=tbn:ANd9GcSWxJ6g3XMtHJY99MIP0WLHOJS78C32Ng6NvI8bNwhJIKsxOtaa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23442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9811"/>
            <a:ext cx="777240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pic>
        <p:nvPicPr>
          <p:cNvPr id="1028" name="Picture 4" descr="https://encrypted-tbn0.google.com/images?q=tbn:ANd9GcRF_vtRbJyfoV8yy6OuldlgRe-1Eee43_Rb30za53XdGkpOPEj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60424"/>
            <a:ext cx="1905000" cy="357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oogle.com/images?q=tbn:ANd9GcTMOZMQOx12NNJE7S3hH3vJmavjBycukdadsVqk8_vYB_ekHd7lW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84996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oogle.com/images?q=tbn:ANd9GcTFcdg2ymmAem7C1eP6lEzKgBlETwkE0C_mnGt4gZnVNTHUaOzp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74" y="415636"/>
            <a:ext cx="2909751" cy="20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ongolian Folk Music - Mongol Arche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7381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65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28600"/>
            <a:ext cx="4267200" cy="7921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II.  Culture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en-US" sz="3000" dirty="0" smtClean="0">
                <a:solidFill>
                  <a:srgbClr val="FF0000"/>
                </a:solidFill>
              </a:rPr>
              <a:t>Traits are shared activities and </a:t>
            </a:r>
            <a:r>
              <a:rPr lang="en-US" sz="3000" dirty="0" smtClean="0">
                <a:solidFill>
                  <a:srgbClr val="FF0000"/>
                </a:solidFill>
              </a:rPr>
              <a:t>behaviors of a people</a:t>
            </a:r>
            <a:endParaRPr lang="en-US" sz="3000" dirty="0" smtClean="0">
              <a:solidFill>
                <a:srgbClr val="FF0000"/>
              </a:solidFill>
            </a:endParaRPr>
          </a:p>
          <a:p>
            <a:pPr lvl="0"/>
            <a:r>
              <a:rPr lang="en-US" sz="3000" dirty="0">
                <a:solidFill>
                  <a:srgbClr val="FF0000"/>
                </a:solidFill>
              </a:rPr>
              <a:t>utensils to eat </a:t>
            </a:r>
            <a:r>
              <a:rPr lang="en-US" sz="3000" dirty="0" smtClean="0">
                <a:solidFill>
                  <a:srgbClr val="FF0000"/>
                </a:solidFill>
              </a:rPr>
              <a:t>with varies in cultures</a:t>
            </a:r>
          </a:p>
          <a:p>
            <a:pPr lvl="0"/>
            <a:r>
              <a:rPr lang="en-US" sz="3000" dirty="0" smtClean="0">
                <a:solidFill>
                  <a:srgbClr val="FF0000"/>
                </a:solidFill>
              </a:rPr>
              <a:t>traits </a:t>
            </a:r>
            <a:r>
              <a:rPr lang="en-US" sz="3000" dirty="0">
                <a:solidFill>
                  <a:srgbClr val="FF0000"/>
                </a:solidFill>
              </a:rPr>
              <a:t>are </a:t>
            </a:r>
            <a:r>
              <a:rPr lang="en-US" sz="3000" dirty="0" smtClean="0">
                <a:solidFill>
                  <a:srgbClr val="FF0000"/>
                </a:solidFill>
              </a:rPr>
              <a:t>linked to</a:t>
            </a:r>
            <a:endParaRPr lang="en-US" sz="3000" dirty="0">
              <a:solidFill>
                <a:srgbClr val="FF0000"/>
              </a:solidFill>
            </a:endParaRP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Islam -      no pork		no alcohol 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Judaism – no pork		wine allowed</a:t>
            </a:r>
          </a:p>
          <a:p>
            <a:pPr lvl="1"/>
            <a:r>
              <a:rPr lang="en-US" sz="3000" dirty="0" smtClean="0">
                <a:solidFill>
                  <a:srgbClr val="FF0000"/>
                </a:solidFill>
              </a:rPr>
              <a:t>Hog farms in the middle east</a:t>
            </a:r>
            <a:r>
              <a:rPr lang="en-US" sz="3000" dirty="0" smtClean="0">
                <a:solidFill>
                  <a:srgbClr val="FF0000"/>
                </a:solidFill>
              </a:rPr>
              <a:t>? Israel yes because Judaism is the Religion</a:t>
            </a:r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>
                <a:solidFill>
                  <a:srgbClr val="FF0000"/>
                </a:solidFill>
              </a:rPr>
              <a:t>	</a:t>
            </a:r>
            <a:r>
              <a:rPr lang="en-US" sz="3000" dirty="0" smtClean="0">
                <a:solidFill>
                  <a:srgbClr val="FF0000"/>
                </a:solidFill>
              </a:rPr>
              <a:t>culture </a:t>
            </a:r>
            <a:r>
              <a:rPr lang="en-US" sz="3000" dirty="0" smtClean="0">
                <a:solidFill>
                  <a:srgbClr val="FF0000"/>
                </a:solidFill>
              </a:rPr>
              <a:t>traits </a:t>
            </a:r>
            <a:r>
              <a:rPr lang="en-US" sz="3000" dirty="0">
                <a:solidFill>
                  <a:srgbClr val="FF0000"/>
                </a:solidFill>
              </a:rPr>
              <a:t>change through time</a:t>
            </a:r>
          </a:p>
          <a:p>
            <a:r>
              <a:rPr lang="en-US" sz="3000" dirty="0">
                <a:solidFill>
                  <a:srgbClr val="FF0000"/>
                </a:solidFill>
              </a:rPr>
              <a:t>		1.  Clothes – 40’s, 50’s, 60’s, 70’s, 80’s, Now</a:t>
            </a:r>
          </a:p>
          <a:p>
            <a:r>
              <a:rPr lang="en-US" sz="3000" dirty="0">
                <a:solidFill>
                  <a:srgbClr val="FF0000"/>
                </a:solidFill>
              </a:rPr>
              <a:t>		2.  The way we </a:t>
            </a:r>
            <a:r>
              <a:rPr lang="en-US" sz="3000" dirty="0" smtClean="0">
                <a:solidFill>
                  <a:srgbClr val="FF0000"/>
                </a:solidFill>
              </a:rPr>
              <a:t>shop.  50’s Mom </a:t>
            </a:r>
            <a:r>
              <a:rPr lang="en-US" sz="3000" dirty="0">
                <a:solidFill>
                  <a:srgbClr val="FF0000"/>
                </a:solidFill>
              </a:rPr>
              <a:t>and </a:t>
            </a:r>
            <a:r>
              <a:rPr lang="en-US" sz="3000" dirty="0" smtClean="0">
                <a:solidFill>
                  <a:srgbClr val="FF0000"/>
                </a:solidFill>
              </a:rPr>
              <a:t>Pop,  Wal-Mart and ecommerce today</a:t>
            </a:r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>
                <a:solidFill>
                  <a:srgbClr val="FF0000"/>
                </a:solidFill>
              </a:rPr>
              <a:t>		3.  </a:t>
            </a:r>
            <a:r>
              <a:rPr lang="en-US" sz="3000" dirty="0" smtClean="0">
                <a:solidFill>
                  <a:srgbClr val="FF0000"/>
                </a:solidFill>
              </a:rPr>
              <a:t>Transportation</a:t>
            </a:r>
            <a:endParaRPr lang="en-US" sz="3000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71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52400"/>
            <a:ext cx="48768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en-US" dirty="0" smtClean="0"/>
              <a:t>III.  Cultural Hearths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905000"/>
            <a:ext cx="8229600" cy="495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An area with many shared cultural traits is called a  Culture Region.</a:t>
            </a:r>
          </a:p>
          <a:p>
            <a:pPr lvl="0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Theses regions can create many ideas and innovations.</a:t>
            </a:r>
          </a:p>
          <a:p>
            <a:pPr lvl="1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Cultural Hearth – a region where important new ideas and innovations originate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These ideas then travel to other cultures and they adopt that element for their own called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diffusion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Examples</a:t>
            </a:r>
          </a:p>
          <a:p>
            <a:pPr lvl="3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Democracy invented in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___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Greece____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Wheel invented in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___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Mesopotamia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____ 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unpowder invented in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___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China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_________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Other examples Automobile, Factory system,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iPhone</a:t>
            </a:r>
          </a:p>
          <a:p>
            <a:pPr lvl="3"/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omestication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of Wheat</a:t>
            </a:r>
          </a:p>
          <a:p>
            <a:pPr lvl="1"/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encrypted-tbn3.google.com/images?q=tbn:ANd9GcRwkkGtGCJXH7pnAseM_6o8v2VsAkTMiCtaAYbGKa8YoYPd2n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2984752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7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04800"/>
            <a:ext cx="5257800" cy="11430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IV.  Cultural Conflict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757257"/>
              </p:ext>
            </p:extLst>
          </p:nvPr>
        </p:nvGraphicFramePr>
        <p:xfrm>
          <a:off x="561109" y="1360487"/>
          <a:ext cx="8229600" cy="55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Animated wallpaper, screensaver 240x320 for cellpho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" y="322118"/>
            <a:ext cx="1191491" cy="15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8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A0A12B-A83F-4D2F-9815-84554B6C0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D7A0A12B-A83F-4D2F-9815-84554B6C0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D7A0A12B-A83F-4D2F-9815-84554B6C0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D7A0A12B-A83F-4D2F-9815-84554B6C0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D7A0A12B-A83F-4D2F-9815-84554B6C0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7A6575-7929-4C84-BCB5-5750D6A9B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2E7A6575-7929-4C84-BCB5-5750D6A9B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2E7A6575-7929-4C84-BCB5-5750D6A9B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2E7A6575-7929-4C84-BCB5-5750D6A9B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2E7A6575-7929-4C84-BCB5-5750D6A9B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35B464-A068-4231-BADB-49DD33D20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5B35B464-A068-4231-BADB-49DD33D20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5B35B464-A068-4231-BADB-49DD33D20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5B35B464-A068-4231-BADB-49DD33D20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5B35B464-A068-4231-BADB-49DD33D20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82EBAE-63FB-4B79-9810-6B581E01D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9282EBAE-63FB-4B79-9810-6B581E01D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9282EBAE-63FB-4B79-9810-6B581E01D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9282EBAE-63FB-4B79-9810-6B581E01D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9282EBAE-63FB-4B79-9810-6B581E01D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2496E5-4868-402B-B12A-32DAC7CC1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E12496E5-4868-402B-B12A-32DAC7CC1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E12496E5-4868-402B-B12A-32DAC7CC1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E12496E5-4868-402B-B12A-32DAC7CC1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graphicEl>
                                              <a:dgm id="{E12496E5-4868-402B-B12A-32DAC7CC1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9AB5E4-3011-4990-B8A0-532BF6595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D49AB5E4-3011-4990-B8A0-532BF6595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D49AB5E4-3011-4990-B8A0-532BF6595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D49AB5E4-3011-4990-B8A0-532BF6595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graphicEl>
                                              <a:dgm id="{D49AB5E4-3011-4990-B8A0-532BF65953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E8BCC-8812-4244-8A46-8FE2B25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AB6E8BCC-8812-4244-8A46-8FE2B25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AB6E8BCC-8812-4244-8A46-8FE2B25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AB6E8BCC-8812-4244-8A46-8FE2B25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graphicEl>
                                              <a:dgm id="{AB6E8BCC-8812-4244-8A46-8FE2B2565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AD29CA-123F-460A-9E18-DFE48BC0E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4BAD29CA-123F-460A-9E18-DFE48BC0E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4BAD29CA-123F-460A-9E18-DFE48BC0E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4BAD29CA-123F-460A-9E18-DFE48BC0E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graphicEl>
                                              <a:dgm id="{4BAD29CA-123F-460A-9E18-DFE48BC0E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A8727A-EF71-45BC-A582-1BB7B71E5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E1A8727A-EF71-45BC-A582-1BB7B71E5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E1A8727A-EF71-45BC-A582-1BB7B71E5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graphicEl>
                                              <a:dgm id="{E1A8727A-EF71-45BC-A582-1BB7B71E5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graphicEl>
                                              <a:dgm id="{E1A8727A-EF71-45BC-A582-1BB7B71E5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608E4C-DA6E-4A41-97C1-DE7D0983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graphicEl>
                                              <a:dgm id="{41608E4C-DA6E-4A41-97C1-DE7D0983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graphicEl>
                                              <a:dgm id="{41608E4C-DA6E-4A41-97C1-DE7D0983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graphicEl>
                                              <a:dgm id="{41608E4C-DA6E-4A41-97C1-DE7D0983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graphicEl>
                                              <a:dgm id="{41608E4C-DA6E-4A41-97C1-DE7D0983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929" y="148185"/>
            <a:ext cx="6477000" cy="944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I.  Characteristics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217"/>
            <a:ext cx="8229600" cy="2362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Language – </a:t>
            </a:r>
            <a:r>
              <a:rPr lang="en-US" dirty="0">
                <a:solidFill>
                  <a:srgbClr val="FF0000"/>
                </a:solidFill>
              </a:rPr>
              <a:t>The method of human communication, either spoken or written, consisting of the use of words in a structured and conventional </a:t>
            </a:r>
            <a:r>
              <a:rPr lang="en-US" dirty="0" smtClean="0">
                <a:solidFill>
                  <a:srgbClr val="FF0000"/>
                </a:solidFill>
              </a:rPr>
              <a:t>way.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encrypted-tbn2.google.com/images?q=tbn:ANd9GcR3QTJZO2k2GzdJOueERTSd73kGo8XXXGxMQr9EVtStjU1H04J9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65431"/>
            <a:ext cx="407912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3" y="3781887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346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Religion -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belief in and worship of a superhuman controlling power, esp. a personal God or gods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encrypted-tbn1.google.com/images?q=tbn:ANd9GcRj-0Wbc0eNCpFT3CILmlyxRk16DfDA9nJm-P_Pzq7mWPtzoH-8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14600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oogle.com/images?q=tbn:ANd9GcTwy0Hb2rcKT2PddDPV-X8CB3vPpKMuxr8Dm9nItmEgxwuMK0CtX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oogle.com/images?q=tbn:ANd9GcR6UZ8o69eihpqquvPziRBVJ_e2kSjzh6EzrE9cJ3niicOLbihj7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19549"/>
            <a:ext cx="18192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2.google.com/images?q=tbn:ANd9GcQfdR2GT2mt6ItV6WNQHQSAWgkyT4gzpHKO746pBiDolPqOCOf8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61113"/>
            <a:ext cx="17811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56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23" y="228600"/>
            <a:ext cx="8229600" cy="792162"/>
          </a:xfrm>
        </p:spPr>
        <p:txBody>
          <a:bodyPr/>
          <a:lstStyle/>
          <a:p>
            <a:r>
              <a:rPr lang="en-US" dirty="0" smtClean="0"/>
              <a:t>Characteristics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23" y="1179511"/>
            <a:ext cx="8229600" cy="99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Architecture – the collective character </a:t>
            </a:r>
            <a:r>
              <a:rPr lang="en-US" dirty="0">
                <a:solidFill>
                  <a:srgbClr val="FF0000"/>
                </a:solidFill>
              </a:rPr>
              <a:t>or style of building:</a:t>
            </a:r>
          </a:p>
        </p:txBody>
      </p:sp>
      <p:pic>
        <p:nvPicPr>
          <p:cNvPr id="3074" name="Picture 2" descr="https://encrypted-tbn1.google.com/images?q=tbn:ANd9GcQM4ZvWkFJjDZVsam_tvrlWZ38uVcZ-rUPNZOVjKx1Y2sTmM8Ee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495799"/>
            <a:ext cx="3034971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oogle.com/images?q=tbn:ANd9GcRt-0gMNKmihUwuiXWLt8BFlPeZ9Y6QOa7ZewqVlKBXyZubGRy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18" y="4495799"/>
            <a:ext cx="3416158" cy="22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2.google.com/images?q=tbn:ANd9GcTn-h_NqZvIrGvIWC9PE-ZO8mCJvv-Ep8d4u832plzuX06rXkSg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28860"/>
            <a:ext cx="2763690" cy="207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0.google.com/images?q=tbn:ANd9GcTOaR8YsXz0i7eEn7NBuYlfysxSEOGwyUM9uguLIQIjGOmrdFKM5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95522"/>
            <a:ext cx="303537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50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5" y="1313657"/>
            <a:ext cx="8229600" cy="12009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Clothing – unique garments worn collectively as a people.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encrypted-tbn2.google.com/images?q=tbn:ANd9GcTKuEBAzw10143Du9wyyTlkxWGgn3COtqMgRuNSMpUKlu0J4vOM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63548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oogle.com/images?q=tbn:ANd9GcRP4qsuR6Q73XXbbW5h3rW2y2rrUTfutcx6sDrzkWiE8n3UgHh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33825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oogle.com/images?q=tbn:ANd9GcQGrlPDLH6FgOeHXRBhN3oyy_BvgjPwkZAG1oNanHk6UwTHtThH1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19637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oogle.com/images?q=tbn:ANd9GcQS3MF3UGdshWj9zQXH-w2J_qHffki6sxz6zsTCZ2FcsjV_Mdn-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2" y="26670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oogle.com/images?q=tbn:ANd9GcRFuCZ6Y4R8xWJWNeoeM_yNe8nuVa_ZNwxXMpWQnWcxssp--OF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35" y="2667000"/>
            <a:ext cx="254698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28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22376"/>
            <a:ext cx="8229600" cy="32856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Food </a:t>
            </a:r>
            <a:r>
              <a:rPr lang="en-US" dirty="0">
                <a:solidFill>
                  <a:srgbClr val="FF0000"/>
                </a:solidFill>
              </a:rPr>
              <a:t>- any nourishing substance that is eaten, drunk, or otherwise taken into the body to sustain life, provide energy, promote </a:t>
            </a:r>
            <a:r>
              <a:rPr lang="en-US" dirty="0" smtClean="0">
                <a:solidFill>
                  <a:srgbClr val="FF0000"/>
                </a:solidFill>
              </a:rPr>
              <a:t>growth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collectively.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encrypted-tbn2.google.com/images?q=tbn:ANd9GcSYnCr_jrWoHgbhLBHjAIheFSJ6XC0Tf990t86GjZJMs-hKv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00" y="345043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oogle.com/images?q=tbn:ANd9GcTppvy1_rmjLRbiVSufJvS1ancfjTHAKUiBXXxDE9JEpI0mbE4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4" y="44100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2.google.com/images?q=tbn:ANd9GcRq-ZCpKqdbf_55lHR3kEFSQ4ihcUMgqdFVN6iZbUGsggXcLh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4" y="2707837"/>
            <a:ext cx="2533650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encrypted-tbn2.google.com/images?q=tbn:ANd9GcSb5NcK_0wjhbLrh7emi0r_9DUkPutxpVvTDLx8h8nzOa3ejg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81" y="4629151"/>
            <a:ext cx="2517924" cy="22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716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124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Government - 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political direction and control exercised over the actions of the members, citizens, or inhabitants of communities, societies, and </a:t>
            </a:r>
            <a:r>
              <a:rPr lang="en-US" dirty="0" smtClean="0">
                <a:solidFill>
                  <a:srgbClr val="FF0000"/>
                </a:solidFill>
              </a:rPr>
              <a:t>states;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Democratic Government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Totalitarian Government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encrypted-tbn0.google.com/images?q=tbn:ANd9GcRSARKj-4i5FubC-Vaf-c1zqPfO5g3Nurc2dVNElE6hac7ViL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74326"/>
            <a:ext cx="2590800" cy="200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oogle.com/images?q=tbn:ANd9GcRfd8FMcj9qfWlkQzHv6TkWkEEvDkxxehwxrpWjapwCuztdh43Xx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962868" cy="19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0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56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Family Life – A set of norms that most a population follows at the family level of living.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Number of people who live in house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Responsibilities of each family members.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Who to marry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is normal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encrypted-tbn2.google.com/images?q=tbn:ANd9GcTv2FGEFpy8M8zygZHupGR6ao-2rA_6AcVCWGK6keZaFLNMLc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oogle.com/images?q=tbn:ANd9GcQlYlLaB2gV70VdoFkf3rsf3GYSFYa3qQIg-JsZUBN_uPALfCd3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95837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oogle.com/images?q=tbn:ANd9GcQImP8Z9sRPU6AQl8kD8eUJY2-ITaaCl_XK6mWVSBCghJpxts1l2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96" y="4867274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3.google.com/images?q=tbn:ANd9GcT9sAnTq9blsqKCETm6d4EoShrNTdFskzEMo-W4DqSJHPlhW_HaB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743200"/>
            <a:ext cx="121350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5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Economics</a:t>
            </a:r>
            <a:r>
              <a:rPr lang="en-US" dirty="0" smtClean="0">
                <a:solidFill>
                  <a:srgbClr val="FF0000"/>
                </a:solidFill>
              </a:rPr>
              <a:t> - </a:t>
            </a:r>
            <a:r>
              <a:rPr lang="en-US" dirty="0">
                <a:solidFill>
                  <a:srgbClr val="FF0000"/>
                </a:solidFill>
              </a:rPr>
              <a:t>the management of the resources of a community, country, etc., especially with a view to its productivity.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Traditional – choices made by old customs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Market – buyers make the choices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Command – government makes choices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Mixed – blend of Market/Command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Most economies in the world are </a:t>
            </a:r>
            <a:r>
              <a:rPr lang="en-US" dirty="0" smtClean="0">
                <a:solidFill>
                  <a:srgbClr val="FF0000"/>
                </a:solidFill>
              </a:rPr>
              <a:t>mixed </a:t>
            </a:r>
            <a:r>
              <a:rPr lang="en-US" dirty="0" err="1" smtClean="0">
                <a:solidFill>
                  <a:srgbClr val="FF0000"/>
                </a:solidFill>
              </a:rPr>
              <a:t>includeing</a:t>
            </a:r>
            <a:r>
              <a:rPr lang="en-US" dirty="0" smtClean="0">
                <a:solidFill>
                  <a:srgbClr val="FF0000"/>
                </a:solidFill>
              </a:rPr>
              <a:t> the United States.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70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4020</TotalTime>
  <Words>575</Words>
  <Application>Microsoft Office PowerPoint</Application>
  <PresentationFormat>On-screen Show (4:3)</PresentationFormat>
  <Paragraphs>69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Culture</vt:lpstr>
      <vt:lpstr>I.  Characteristics of Culture</vt:lpstr>
      <vt:lpstr>Characteristics of Culture</vt:lpstr>
      <vt:lpstr>Characteristics of Culture</vt:lpstr>
      <vt:lpstr>Characteristics of Culture</vt:lpstr>
      <vt:lpstr>Characteristics of Culture</vt:lpstr>
      <vt:lpstr>Characteristics of Culture</vt:lpstr>
      <vt:lpstr>Characteristics of Culture</vt:lpstr>
      <vt:lpstr>Characteristics of Culture</vt:lpstr>
      <vt:lpstr>II.  Culture Traits</vt:lpstr>
      <vt:lpstr>III.  Cultural Hearths</vt:lpstr>
      <vt:lpstr>IV.  Cultural Conflict</vt:lpstr>
    </vt:vector>
  </TitlesOfParts>
  <Company>EMINTS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</dc:title>
  <dc:creator>EMINTS</dc:creator>
  <cp:lastModifiedBy>JStratton</cp:lastModifiedBy>
  <cp:revision>70</cp:revision>
  <dcterms:created xsi:type="dcterms:W3CDTF">2012-03-19T00:37:25Z</dcterms:created>
  <dcterms:modified xsi:type="dcterms:W3CDTF">2020-04-15T02:51:04Z</dcterms:modified>
</cp:coreProperties>
</file>