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A4A2AB-407A-45D4-A86E-C0A13041DA73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433613-F201-40CD-815A-EEC41036185D}">
      <dgm:prSet custT="1"/>
      <dgm:spPr/>
      <dgm:t>
        <a:bodyPr/>
        <a:lstStyle/>
        <a:p>
          <a:pPr rtl="0"/>
          <a:r>
            <a:rPr lang="en-US" sz="1600" dirty="0" smtClean="0"/>
            <a:t>People Arrive in America</a:t>
          </a:r>
          <a:endParaRPr lang="en-US" sz="1600" dirty="0"/>
        </a:p>
      </dgm:t>
    </dgm:pt>
    <dgm:pt modelId="{42A036F5-D604-4B1B-8900-7AB4F1473C90}" type="parTrans" cxnId="{DBCABC55-9ADF-4C45-AE1F-EA8E6566E9F6}">
      <dgm:prSet/>
      <dgm:spPr/>
      <dgm:t>
        <a:bodyPr/>
        <a:lstStyle/>
        <a:p>
          <a:endParaRPr lang="en-US"/>
        </a:p>
      </dgm:t>
    </dgm:pt>
    <dgm:pt modelId="{3CADA29A-75DD-4ED8-848A-2EA8058DF089}" type="sibTrans" cxnId="{DBCABC55-9ADF-4C45-AE1F-EA8E6566E9F6}">
      <dgm:prSet/>
      <dgm:spPr/>
      <dgm:t>
        <a:bodyPr/>
        <a:lstStyle/>
        <a:p>
          <a:endParaRPr lang="en-US"/>
        </a:p>
      </dgm:t>
    </dgm:pt>
    <dgm:pt modelId="{93C89605-F35A-4268-8A0B-750E5E4BD4B3}">
      <dgm:prSet custT="1"/>
      <dgm:spPr/>
      <dgm:t>
        <a:bodyPr/>
        <a:lstStyle/>
        <a:p>
          <a:pPr rtl="0"/>
          <a:r>
            <a:rPr lang="en-US" sz="1600" dirty="0" smtClean="0"/>
            <a:t>25,000 years ago – 8,000 BCE</a:t>
          </a:r>
          <a:endParaRPr lang="en-US" sz="1600" dirty="0"/>
        </a:p>
      </dgm:t>
    </dgm:pt>
    <dgm:pt modelId="{999A1423-142D-4BE9-8800-72A5B9D16964}" type="parTrans" cxnId="{942F79D4-DDFD-4914-A237-49357FC8F9C9}">
      <dgm:prSet/>
      <dgm:spPr/>
      <dgm:t>
        <a:bodyPr/>
        <a:lstStyle/>
        <a:p>
          <a:endParaRPr lang="en-US"/>
        </a:p>
      </dgm:t>
    </dgm:pt>
    <dgm:pt modelId="{A784B2A3-5E97-49BC-95E2-AA0915BF8D9B}" type="sibTrans" cxnId="{942F79D4-DDFD-4914-A237-49357FC8F9C9}">
      <dgm:prSet/>
      <dgm:spPr/>
      <dgm:t>
        <a:bodyPr/>
        <a:lstStyle/>
        <a:p>
          <a:endParaRPr lang="en-US"/>
        </a:p>
      </dgm:t>
    </dgm:pt>
    <dgm:pt modelId="{28651614-BDE3-4988-9533-DF044B7F1208}">
      <dgm:prSet custT="1"/>
      <dgm:spPr/>
      <dgm:t>
        <a:bodyPr/>
        <a:lstStyle/>
        <a:p>
          <a:pPr rtl="0"/>
          <a:r>
            <a:rPr lang="en-US" sz="1600" dirty="0" smtClean="0"/>
            <a:t>Bering Strait</a:t>
          </a:r>
          <a:endParaRPr lang="en-US" sz="1600" dirty="0"/>
        </a:p>
      </dgm:t>
    </dgm:pt>
    <dgm:pt modelId="{E136A962-5E10-41B7-865F-31C0AC6D8C0F}" type="parTrans" cxnId="{2658FE13-AE18-460D-B9D4-F159FF9CE7BA}">
      <dgm:prSet/>
      <dgm:spPr/>
      <dgm:t>
        <a:bodyPr/>
        <a:lstStyle/>
        <a:p>
          <a:endParaRPr lang="en-US"/>
        </a:p>
      </dgm:t>
    </dgm:pt>
    <dgm:pt modelId="{7E152821-6BC4-4C8F-A3BE-D9FC415797C2}" type="sibTrans" cxnId="{2658FE13-AE18-460D-B9D4-F159FF9CE7BA}">
      <dgm:prSet/>
      <dgm:spPr/>
      <dgm:t>
        <a:bodyPr/>
        <a:lstStyle/>
        <a:p>
          <a:endParaRPr lang="en-US"/>
        </a:p>
      </dgm:t>
    </dgm:pt>
    <dgm:pt modelId="{B18252DF-8DC9-4913-92DA-48CC6E763EEB}">
      <dgm:prSet custT="1"/>
      <dgm:spPr/>
      <dgm:t>
        <a:bodyPr/>
        <a:lstStyle/>
        <a:p>
          <a:pPr rtl="0"/>
          <a:r>
            <a:rPr lang="en-US" sz="1600" dirty="0" smtClean="0"/>
            <a:t>Ice age</a:t>
          </a:r>
          <a:endParaRPr lang="en-US" sz="1600" dirty="0"/>
        </a:p>
      </dgm:t>
    </dgm:pt>
    <dgm:pt modelId="{99DCC956-D97C-4222-B820-FCBDF0FF2438}" type="parTrans" cxnId="{2EEF5313-A582-47DE-9C4C-58BAA3277DF8}">
      <dgm:prSet/>
      <dgm:spPr/>
      <dgm:t>
        <a:bodyPr/>
        <a:lstStyle/>
        <a:p>
          <a:endParaRPr lang="en-US"/>
        </a:p>
      </dgm:t>
    </dgm:pt>
    <dgm:pt modelId="{6B72CC3E-CB86-41FB-ACAA-8624E8B6BD59}" type="sibTrans" cxnId="{2EEF5313-A582-47DE-9C4C-58BAA3277DF8}">
      <dgm:prSet/>
      <dgm:spPr/>
      <dgm:t>
        <a:bodyPr/>
        <a:lstStyle/>
        <a:p>
          <a:endParaRPr lang="en-US"/>
        </a:p>
      </dgm:t>
    </dgm:pt>
    <dgm:pt modelId="{BF35423C-D92D-4FDB-9977-EA3DB6BFC93E}">
      <dgm:prSet custT="1"/>
      <dgm:spPr/>
      <dgm:t>
        <a:bodyPr/>
        <a:lstStyle/>
        <a:p>
          <a:pPr rtl="0"/>
          <a:r>
            <a:rPr lang="en-US" sz="1600" dirty="0" smtClean="0"/>
            <a:t>Hunter-gatherers – </a:t>
          </a:r>
          <a:endParaRPr lang="en-US" sz="1600" dirty="0"/>
        </a:p>
      </dgm:t>
    </dgm:pt>
    <dgm:pt modelId="{9ADFF2D9-40D2-439D-B434-D26AED3D9338}" type="parTrans" cxnId="{1614CB5A-E8FF-4AD7-9FDF-52CABD6C5C15}">
      <dgm:prSet/>
      <dgm:spPr/>
      <dgm:t>
        <a:bodyPr/>
        <a:lstStyle/>
        <a:p>
          <a:endParaRPr lang="en-US"/>
        </a:p>
      </dgm:t>
    </dgm:pt>
    <dgm:pt modelId="{FF3ACDB2-5C1A-41AD-A529-154E0308A98B}" type="sibTrans" cxnId="{1614CB5A-E8FF-4AD7-9FDF-52CABD6C5C15}">
      <dgm:prSet/>
      <dgm:spPr/>
      <dgm:t>
        <a:bodyPr/>
        <a:lstStyle/>
        <a:p>
          <a:endParaRPr lang="en-US"/>
        </a:p>
      </dgm:t>
    </dgm:pt>
    <dgm:pt modelId="{99343EEB-23E4-4919-83B3-2A2A88FF9A98}">
      <dgm:prSet custT="1"/>
      <dgm:spPr/>
      <dgm:t>
        <a:bodyPr/>
        <a:lstStyle/>
        <a:p>
          <a:pPr rtl="0"/>
          <a:r>
            <a:rPr lang="en-US" sz="1600" dirty="0" smtClean="0"/>
            <a:t>wooly mammoths, oxen, saber-tooth cats</a:t>
          </a:r>
          <a:endParaRPr lang="en-US" sz="1600" dirty="0"/>
        </a:p>
      </dgm:t>
    </dgm:pt>
    <dgm:pt modelId="{3D7562C3-5F87-4A3B-848D-F5A81B13B0DD}" type="parTrans" cxnId="{61DC791E-78D4-4E68-AA6D-A5EB4129E3AE}">
      <dgm:prSet/>
      <dgm:spPr/>
      <dgm:t>
        <a:bodyPr/>
        <a:lstStyle/>
        <a:p>
          <a:endParaRPr lang="en-US"/>
        </a:p>
      </dgm:t>
    </dgm:pt>
    <dgm:pt modelId="{8F1B28C4-FBA3-466E-B8AF-889D0C27E69B}" type="sibTrans" cxnId="{61DC791E-78D4-4E68-AA6D-A5EB4129E3AE}">
      <dgm:prSet/>
      <dgm:spPr/>
      <dgm:t>
        <a:bodyPr/>
        <a:lstStyle/>
        <a:p>
          <a:endParaRPr lang="en-US"/>
        </a:p>
      </dgm:t>
    </dgm:pt>
    <dgm:pt modelId="{D1B6EAC0-7472-4A5E-BEA5-8439C9C91FC3}">
      <dgm:prSet custT="1"/>
      <dgm:spPr/>
      <dgm:t>
        <a:bodyPr/>
        <a:lstStyle/>
        <a:p>
          <a:pPr rtl="0"/>
          <a:r>
            <a:rPr lang="en-US" sz="1600" dirty="0" smtClean="0"/>
            <a:t>seeds, berries, nuts, roots, and bulbs</a:t>
          </a:r>
          <a:endParaRPr lang="en-US" sz="1600" dirty="0"/>
        </a:p>
      </dgm:t>
    </dgm:pt>
    <dgm:pt modelId="{C6F3C238-8B1D-4922-B981-5D4F39AE55F8}" type="parTrans" cxnId="{6473DA57-F37F-491D-AC11-75E49A3CE6DC}">
      <dgm:prSet/>
      <dgm:spPr/>
      <dgm:t>
        <a:bodyPr/>
        <a:lstStyle/>
        <a:p>
          <a:endParaRPr lang="en-US"/>
        </a:p>
      </dgm:t>
    </dgm:pt>
    <dgm:pt modelId="{244C6579-C1BC-4781-B37B-F12BCFBF978B}" type="sibTrans" cxnId="{6473DA57-F37F-491D-AC11-75E49A3CE6DC}">
      <dgm:prSet/>
      <dgm:spPr/>
      <dgm:t>
        <a:bodyPr/>
        <a:lstStyle/>
        <a:p>
          <a:endParaRPr lang="en-US"/>
        </a:p>
      </dgm:t>
    </dgm:pt>
    <dgm:pt modelId="{39CDEF12-828B-4985-AFE6-E50D359CB353}">
      <dgm:prSet custT="1"/>
      <dgm:spPr/>
      <dgm:t>
        <a:bodyPr/>
        <a:lstStyle/>
        <a:p>
          <a:pPr rtl="0"/>
          <a:r>
            <a:rPr lang="en-US" sz="1600" dirty="0" smtClean="0"/>
            <a:t>End of the Ice Age 10,000 </a:t>
          </a:r>
          <a:r>
            <a:rPr lang="en-US" sz="1600" dirty="0" err="1" smtClean="0"/>
            <a:t>yrs</a:t>
          </a:r>
          <a:r>
            <a:rPr lang="en-US" sz="1600" dirty="0" smtClean="0"/>
            <a:t> ago</a:t>
          </a:r>
          <a:endParaRPr lang="en-US" sz="1600" dirty="0"/>
        </a:p>
      </dgm:t>
    </dgm:pt>
    <dgm:pt modelId="{618FAD0E-EA00-4008-B4EF-931A2ACB76E5}" type="parTrans" cxnId="{799C6D3B-7BEE-4A44-B4F3-5B0040BD0245}">
      <dgm:prSet/>
      <dgm:spPr/>
      <dgm:t>
        <a:bodyPr/>
        <a:lstStyle/>
        <a:p>
          <a:endParaRPr lang="en-US"/>
        </a:p>
      </dgm:t>
    </dgm:pt>
    <dgm:pt modelId="{6C833F97-6148-41A6-B8D8-41C51C938609}" type="sibTrans" cxnId="{799C6D3B-7BEE-4A44-B4F3-5B0040BD0245}">
      <dgm:prSet/>
      <dgm:spPr/>
      <dgm:t>
        <a:bodyPr/>
        <a:lstStyle/>
        <a:p>
          <a:endParaRPr lang="en-US"/>
        </a:p>
      </dgm:t>
    </dgm:pt>
    <dgm:pt modelId="{603381C6-0716-487D-B08A-6A766FC36816}">
      <dgm:prSet custT="1"/>
      <dgm:spPr/>
      <dgm:t>
        <a:bodyPr/>
        <a:lstStyle/>
        <a:p>
          <a:pPr rtl="0"/>
          <a:r>
            <a:rPr lang="en-US" sz="1600" dirty="0" smtClean="0"/>
            <a:t>Large animals become extinct</a:t>
          </a:r>
          <a:endParaRPr lang="en-US" sz="1600" dirty="0"/>
        </a:p>
      </dgm:t>
    </dgm:pt>
    <dgm:pt modelId="{9A5CB8C4-BB05-4E52-AC09-A66AEA89888D}" type="parTrans" cxnId="{1D8D6A7E-68BA-401A-B26C-7DD102BF7E9D}">
      <dgm:prSet/>
      <dgm:spPr/>
      <dgm:t>
        <a:bodyPr/>
        <a:lstStyle/>
        <a:p>
          <a:endParaRPr lang="en-US"/>
        </a:p>
      </dgm:t>
    </dgm:pt>
    <dgm:pt modelId="{B79F8271-498C-4803-AD0F-EC60D2B7D627}" type="sibTrans" cxnId="{1D8D6A7E-68BA-401A-B26C-7DD102BF7E9D}">
      <dgm:prSet/>
      <dgm:spPr/>
      <dgm:t>
        <a:bodyPr/>
        <a:lstStyle/>
        <a:p>
          <a:endParaRPr lang="en-US"/>
        </a:p>
      </dgm:t>
    </dgm:pt>
    <dgm:pt modelId="{38FD98D5-C4B7-4E07-B49E-6FE85E8A45B2}">
      <dgm:prSet custT="1"/>
      <dgm:spPr/>
      <dgm:t>
        <a:bodyPr/>
        <a:lstStyle/>
        <a:p>
          <a:pPr rtl="0"/>
          <a:r>
            <a:rPr lang="en-US" sz="1600" dirty="0" smtClean="0"/>
            <a:t>Had to fish and hunt smaller animals, and fish</a:t>
          </a:r>
          <a:endParaRPr lang="en-US" sz="1600" dirty="0"/>
        </a:p>
      </dgm:t>
    </dgm:pt>
    <dgm:pt modelId="{5AC569D7-6A58-4DEB-8744-36F935986A4D}" type="parTrans" cxnId="{DC115EBB-456F-4BA9-ABB7-8633FFCBF36B}">
      <dgm:prSet/>
      <dgm:spPr/>
      <dgm:t>
        <a:bodyPr/>
        <a:lstStyle/>
        <a:p>
          <a:endParaRPr lang="en-US"/>
        </a:p>
      </dgm:t>
    </dgm:pt>
    <dgm:pt modelId="{95DFF30E-2E17-4976-A788-6516CD381C12}" type="sibTrans" cxnId="{DC115EBB-456F-4BA9-ABB7-8633FFCBF36B}">
      <dgm:prSet/>
      <dgm:spPr/>
      <dgm:t>
        <a:bodyPr/>
        <a:lstStyle/>
        <a:p>
          <a:endParaRPr lang="en-US"/>
        </a:p>
      </dgm:t>
    </dgm:pt>
    <dgm:pt modelId="{2E873EA5-9167-4F4C-925C-7FDFDC2E1A0B}">
      <dgm:prSet custT="1"/>
      <dgm:spPr/>
      <dgm:t>
        <a:bodyPr/>
        <a:lstStyle/>
        <a:p>
          <a:pPr rtl="0"/>
          <a:r>
            <a:rPr lang="en-US" sz="1600" dirty="0" smtClean="0"/>
            <a:t>Began to build sturdy, permanent shelters, stored foods</a:t>
          </a:r>
          <a:endParaRPr lang="en-US" sz="1600" dirty="0"/>
        </a:p>
      </dgm:t>
    </dgm:pt>
    <dgm:pt modelId="{520DE229-40CA-483B-9D4F-08014128F659}" type="parTrans" cxnId="{9A83AD5B-7D57-4F60-9EE1-DB3A1A297807}">
      <dgm:prSet/>
      <dgm:spPr/>
      <dgm:t>
        <a:bodyPr/>
        <a:lstStyle/>
        <a:p>
          <a:endParaRPr lang="en-US"/>
        </a:p>
      </dgm:t>
    </dgm:pt>
    <dgm:pt modelId="{39F06FF5-E625-4EE3-9F0B-1D4A7C726EFE}" type="sibTrans" cxnId="{9A83AD5B-7D57-4F60-9EE1-DB3A1A297807}">
      <dgm:prSet/>
      <dgm:spPr/>
      <dgm:t>
        <a:bodyPr/>
        <a:lstStyle/>
        <a:p>
          <a:endParaRPr lang="en-US"/>
        </a:p>
      </dgm:t>
    </dgm:pt>
    <dgm:pt modelId="{E256A5C3-75F4-46C3-8B8E-3DBD834426B8}" type="pres">
      <dgm:prSet presAssocID="{9AA4A2AB-407A-45D4-A86E-C0A13041DA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2F72B6-DB82-4D7E-BB5A-9B119D412ABE}" type="pres">
      <dgm:prSet presAssocID="{9AA4A2AB-407A-45D4-A86E-C0A13041DA73}" presName="fgShape" presStyleLbl="fgShp" presStyleIdx="0" presStyleCnt="1" custAng="0" custFlipVert="1" custScaleX="21497" custScaleY="146930" custLinFactNeighborX="684" custLinFactNeighborY="-4782"/>
      <dgm:spPr/>
    </dgm:pt>
    <dgm:pt modelId="{C805D151-964D-4CE1-A69E-6725FCF0B6DF}" type="pres">
      <dgm:prSet presAssocID="{9AA4A2AB-407A-45D4-A86E-C0A13041DA73}" presName="linComp" presStyleCnt="0"/>
      <dgm:spPr/>
    </dgm:pt>
    <dgm:pt modelId="{7EA70FC6-3E71-4606-B550-725CEDA24AEA}" type="pres">
      <dgm:prSet presAssocID="{2B433613-F201-40CD-815A-EEC41036185D}" presName="compNode" presStyleCnt="0"/>
      <dgm:spPr/>
    </dgm:pt>
    <dgm:pt modelId="{67BA775D-1930-4A3D-9AA1-833039BBAFD2}" type="pres">
      <dgm:prSet presAssocID="{2B433613-F201-40CD-815A-EEC41036185D}" presName="bkgdShape" presStyleLbl="node1" presStyleIdx="0" presStyleCnt="3"/>
      <dgm:spPr/>
      <dgm:t>
        <a:bodyPr/>
        <a:lstStyle/>
        <a:p>
          <a:endParaRPr lang="en-US"/>
        </a:p>
      </dgm:t>
    </dgm:pt>
    <dgm:pt modelId="{6BEE4C8E-C713-40B8-BFC8-8EEC3C4D0917}" type="pres">
      <dgm:prSet presAssocID="{2B433613-F201-40CD-815A-EEC41036185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D21F8-9503-48B6-B779-09FCD5ACC084}" type="pres">
      <dgm:prSet presAssocID="{2B433613-F201-40CD-815A-EEC41036185D}" presName="invisiNode" presStyleLbl="node1" presStyleIdx="0" presStyleCnt="3"/>
      <dgm:spPr/>
    </dgm:pt>
    <dgm:pt modelId="{C8F8291D-5A57-48D5-A799-BE17D081965D}" type="pres">
      <dgm:prSet presAssocID="{2B433613-F201-40CD-815A-EEC41036185D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DC0FAF9D-A922-4C40-8DB1-B779D8F77514}" type="pres">
      <dgm:prSet presAssocID="{3CADA29A-75DD-4ED8-848A-2EA8058DF08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12DC2F2-2B88-4816-8EF6-E0C8EAB78FCF}" type="pres">
      <dgm:prSet presAssocID="{BF35423C-D92D-4FDB-9977-EA3DB6BFC93E}" presName="compNode" presStyleCnt="0"/>
      <dgm:spPr/>
    </dgm:pt>
    <dgm:pt modelId="{FC99EE66-AFEF-4A35-BEC9-459FD07B5653}" type="pres">
      <dgm:prSet presAssocID="{BF35423C-D92D-4FDB-9977-EA3DB6BFC93E}" presName="bkgdShape" presStyleLbl="node1" presStyleIdx="1" presStyleCnt="3"/>
      <dgm:spPr/>
      <dgm:t>
        <a:bodyPr/>
        <a:lstStyle/>
        <a:p>
          <a:endParaRPr lang="en-US"/>
        </a:p>
      </dgm:t>
    </dgm:pt>
    <dgm:pt modelId="{47B42259-564A-4050-B143-C9F42E761590}" type="pres">
      <dgm:prSet presAssocID="{BF35423C-D92D-4FDB-9977-EA3DB6BFC93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BAA3F-E3E2-4D28-B16A-28F36EEB0809}" type="pres">
      <dgm:prSet presAssocID="{BF35423C-D92D-4FDB-9977-EA3DB6BFC93E}" presName="invisiNode" presStyleLbl="node1" presStyleIdx="1" presStyleCnt="3"/>
      <dgm:spPr/>
    </dgm:pt>
    <dgm:pt modelId="{250F8459-0A5E-4B5A-A93F-043ADDAC3CCE}" type="pres">
      <dgm:prSet presAssocID="{BF35423C-D92D-4FDB-9977-EA3DB6BFC93E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BF7110DD-B16A-417B-85A1-D85BB2BC9F3D}" type="pres">
      <dgm:prSet presAssocID="{FF3ACDB2-5C1A-41AD-A529-154E0308A98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A1C6BE2-3BDB-4143-B9F0-BAD0DED6C9DF}" type="pres">
      <dgm:prSet presAssocID="{39CDEF12-828B-4985-AFE6-E50D359CB353}" presName="compNode" presStyleCnt="0"/>
      <dgm:spPr/>
    </dgm:pt>
    <dgm:pt modelId="{34D7F58F-9018-49F5-A737-B19671EB2AEF}" type="pres">
      <dgm:prSet presAssocID="{39CDEF12-828B-4985-AFE6-E50D359CB353}" presName="bkgdShape" presStyleLbl="node1" presStyleIdx="2" presStyleCnt="3"/>
      <dgm:spPr/>
      <dgm:t>
        <a:bodyPr/>
        <a:lstStyle/>
        <a:p>
          <a:endParaRPr lang="en-US"/>
        </a:p>
      </dgm:t>
    </dgm:pt>
    <dgm:pt modelId="{0240B4F7-F29A-4E06-B212-C464AD472A13}" type="pres">
      <dgm:prSet presAssocID="{39CDEF12-828B-4985-AFE6-E50D359CB35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C4C54-5872-40CE-889D-997AB17EDB93}" type="pres">
      <dgm:prSet presAssocID="{39CDEF12-828B-4985-AFE6-E50D359CB353}" presName="invisiNode" presStyleLbl="node1" presStyleIdx="2" presStyleCnt="3"/>
      <dgm:spPr/>
    </dgm:pt>
    <dgm:pt modelId="{651B215F-75CC-4417-8F05-7DEFDA4A0523}" type="pres">
      <dgm:prSet presAssocID="{39CDEF12-828B-4985-AFE6-E50D359CB353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</dgm:ptLst>
  <dgm:cxnLst>
    <dgm:cxn modelId="{DC115EBB-456F-4BA9-ABB7-8633FFCBF36B}" srcId="{39CDEF12-828B-4985-AFE6-E50D359CB353}" destId="{38FD98D5-C4B7-4E07-B49E-6FE85E8A45B2}" srcOrd="1" destOrd="0" parTransId="{5AC569D7-6A58-4DEB-8744-36F935986A4D}" sibTransId="{95DFF30E-2E17-4976-A788-6516CD381C12}"/>
    <dgm:cxn modelId="{1614CB5A-E8FF-4AD7-9FDF-52CABD6C5C15}" srcId="{9AA4A2AB-407A-45D4-A86E-C0A13041DA73}" destId="{BF35423C-D92D-4FDB-9977-EA3DB6BFC93E}" srcOrd="1" destOrd="0" parTransId="{9ADFF2D9-40D2-439D-B434-D26AED3D9338}" sibTransId="{FF3ACDB2-5C1A-41AD-A529-154E0308A98B}"/>
    <dgm:cxn modelId="{0AAA2BBF-11E5-4E9B-9A71-15F9EB8979D3}" type="presOf" srcId="{3CADA29A-75DD-4ED8-848A-2EA8058DF089}" destId="{DC0FAF9D-A922-4C40-8DB1-B779D8F77514}" srcOrd="0" destOrd="0" presId="urn:microsoft.com/office/officeart/2005/8/layout/hList7"/>
    <dgm:cxn modelId="{DBD0D32B-9B6A-4FA0-826A-DF0F3E972634}" type="presOf" srcId="{93C89605-F35A-4268-8A0B-750E5E4BD4B3}" destId="{67BA775D-1930-4A3D-9AA1-833039BBAFD2}" srcOrd="0" destOrd="1" presId="urn:microsoft.com/office/officeart/2005/8/layout/hList7"/>
    <dgm:cxn modelId="{A43555F2-1C35-46F0-A4DA-F7BA9E2C1EB5}" type="presOf" srcId="{B18252DF-8DC9-4913-92DA-48CC6E763EEB}" destId="{67BA775D-1930-4A3D-9AA1-833039BBAFD2}" srcOrd="0" destOrd="3" presId="urn:microsoft.com/office/officeart/2005/8/layout/hList7"/>
    <dgm:cxn modelId="{942F79D4-DDFD-4914-A237-49357FC8F9C9}" srcId="{2B433613-F201-40CD-815A-EEC41036185D}" destId="{93C89605-F35A-4268-8A0B-750E5E4BD4B3}" srcOrd="0" destOrd="0" parTransId="{999A1423-142D-4BE9-8800-72A5B9D16964}" sibTransId="{A784B2A3-5E97-49BC-95E2-AA0915BF8D9B}"/>
    <dgm:cxn modelId="{40D9083D-BE69-4166-A1A6-CFDFF4992B1F}" type="presOf" srcId="{D1B6EAC0-7472-4A5E-BEA5-8439C9C91FC3}" destId="{47B42259-564A-4050-B143-C9F42E761590}" srcOrd="1" destOrd="2" presId="urn:microsoft.com/office/officeart/2005/8/layout/hList7"/>
    <dgm:cxn modelId="{84A2B804-0A72-447F-A098-B390A1C40F35}" type="presOf" srcId="{B18252DF-8DC9-4913-92DA-48CC6E763EEB}" destId="{6BEE4C8E-C713-40B8-BFC8-8EEC3C4D0917}" srcOrd="1" destOrd="3" presId="urn:microsoft.com/office/officeart/2005/8/layout/hList7"/>
    <dgm:cxn modelId="{2EEF5313-A582-47DE-9C4C-58BAA3277DF8}" srcId="{2B433613-F201-40CD-815A-EEC41036185D}" destId="{B18252DF-8DC9-4913-92DA-48CC6E763EEB}" srcOrd="2" destOrd="0" parTransId="{99DCC956-D97C-4222-B820-FCBDF0FF2438}" sibTransId="{6B72CC3E-CB86-41FB-ACAA-8624E8B6BD59}"/>
    <dgm:cxn modelId="{CCDBFEB1-E4DE-41FD-B78A-2D2DA5D356C3}" type="presOf" srcId="{99343EEB-23E4-4919-83B3-2A2A88FF9A98}" destId="{47B42259-564A-4050-B143-C9F42E761590}" srcOrd="1" destOrd="1" presId="urn:microsoft.com/office/officeart/2005/8/layout/hList7"/>
    <dgm:cxn modelId="{61DC791E-78D4-4E68-AA6D-A5EB4129E3AE}" srcId="{BF35423C-D92D-4FDB-9977-EA3DB6BFC93E}" destId="{99343EEB-23E4-4919-83B3-2A2A88FF9A98}" srcOrd="0" destOrd="0" parTransId="{3D7562C3-5F87-4A3B-848D-F5A81B13B0DD}" sibTransId="{8F1B28C4-FBA3-466E-B8AF-889D0C27E69B}"/>
    <dgm:cxn modelId="{799C6D3B-7BEE-4A44-B4F3-5B0040BD0245}" srcId="{9AA4A2AB-407A-45D4-A86E-C0A13041DA73}" destId="{39CDEF12-828B-4985-AFE6-E50D359CB353}" srcOrd="2" destOrd="0" parTransId="{618FAD0E-EA00-4008-B4EF-931A2ACB76E5}" sibTransId="{6C833F97-6148-41A6-B8D8-41C51C938609}"/>
    <dgm:cxn modelId="{7CD92403-6384-41BA-BD69-45B75CDEA61C}" type="presOf" srcId="{603381C6-0716-487D-B08A-6A766FC36816}" destId="{0240B4F7-F29A-4E06-B212-C464AD472A13}" srcOrd="1" destOrd="1" presId="urn:microsoft.com/office/officeart/2005/8/layout/hList7"/>
    <dgm:cxn modelId="{021FD402-4B88-4BC9-BBAA-F19DE06FFDE8}" type="presOf" srcId="{9AA4A2AB-407A-45D4-A86E-C0A13041DA73}" destId="{E256A5C3-75F4-46C3-8B8E-3DBD834426B8}" srcOrd="0" destOrd="0" presId="urn:microsoft.com/office/officeart/2005/8/layout/hList7"/>
    <dgm:cxn modelId="{7DC8C907-88A9-4320-8533-4D477E8ADC67}" type="presOf" srcId="{38FD98D5-C4B7-4E07-B49E-6FE85E8A45B2}" destId="{0240B4F7-F29A-4E06-B212-C464AD472A13}" srcOrd="1" destOrd="2" presId="urn:microsoft.com/office/officeart/2005/8/layout/hList7"/>
    <dgm:cxn modelId="{9A83AD5B-7D57-4F60-9EE1-DB3A1A297807}" srcId="{39CDEF12-828B-4985-AFE6-E50D359CB353}" destId="{2E873EA5-9167-4F4C-925C-7FDFDC2E1A0B}" srcOrd="2" destOrd="0" parTransId="{520DE229-40CA-483B-9D4F-08014128F659}" sibTransId="{39F06FF5-E625-4EE3-9F0B-1D4A7C726EFE}"/>
    <dgm:cxn modelId="{D388277B-D529-4B2F-9AFE-3BE60B342CC3}" type="presOf" srcId="{28651614-BDE3-4988-9533-DF044B7F1208}" destId="{67BA775D-1930-4A3D-9AA1-833039BBAFD2}" srcOrd="0" destOrd="2" presId="urn:microsoft.com/office/officeart/2005/8/layout/hList7"/>
    <dgm:cxn modelId="{E226ABBE-3E29-4D44-B589-41F1B6D74B83}" type="presOf" srcId="{93C89605-F35A-4268-8A0B-750E5E4BD4B3}" destId="{6BEE4C8E-C713-40B8-BFC8-8EEC3C4D0917}" srcOrd="1" destOrd="1" presId="urn:microsoft.com/office/officeart/2005/8/layout/hList7"/>
    <dgm:cxn modelId="{DBCABC55-9ADF-4C45-AE1F-EA8E6566E9F6}" srcId="{9AA4A2AB-407A-45D4-A86E-C0A13041DA73}" destId="{2B433613-F201-40CD-815A-EEC41036185D}" srcOrd="0" destOrd="0" parTransId="{42A036F5-D604-4B1B-8900-7AB4F1473C90}" sibTransId="{3CADA29A-75DD-4ED8-848A-2EA8058DF089}"/>
    <dgm:cxn modelId="{BCF246EB-D133-4DF6-BDEC-873900C15F13}" type="presOf" srcId="{38FD98D5-C4B7-4E07-B49E-6FE85E8A45B2}" destId="{34D7F58F-9018-49F5-A737-B19671EB2AEF}" srcOrd="0" destOrd="2" presId="urn:microsoft.com/office/officeart/2005/8/layout/hList7"/>
    <dgm:cxn modelId="{755847E5-2395-4FA3-A953-10878923BA44}" type="presOf" srcId="{39CDEF12-828B-4985-AFE6-E50D359CB353}" destId="{0240B4F7-F29A-4E06-B212-C464AD472A13}" srcOrd="1" destOrd="0" presId="urn:microsoft.com/office/officeart/2005/8/layout/hList7"/>
    <dgm:cxn modelId="{B1643383-F0BF-4189-909B-9EBECB2DDC75}" type="presOf" srcId="{2E873EA5-9167-4F4C-925C-7FDFDC2E1A0B}" destId="{34D7F58F-9018-49F5-A737-B19671EB2AEF}" srcOrd="0" destOrd="3" presId="urn:microsoft.com/office/officeart/2005/8/layout/hList7"/>
    <dgm:cxn modelId="{349C5EFF-10D0-4559-A765-FE824AEDDF86}" type="presOf" srcId="{2E873EA5-9167-4F4C-925C-7FDFDC2E1A0B}" destId="{0240B4F7-F29A-4E06-B212-C464AD472A13}" srcOrd="1" destOrd="3" presId="urn:microsoft.com/office/officeart/2005/8/layout/hList7"/>
    <dgm:cxn modelId="{1D8D6A7E-68BA-401A-B26C-7DD102BF7E9D}" srcId="{39CDEF12-828B-4985-AFE6-E50D359CB353}" destId="{603381C6-0716-487D-B08A-6A766FC36816}" srcOrd="0" destOrd="0" parTransId="{9A5CB8C4-BB05-4E52-AC09-A66AEA89888D}" sibTransId="{B79F8271-498C-4803-AD0F-EC60D2B7D627}"/>
    <dgm:cxn modelId="{54A5ECDE-AA24-494E-A1C9-6BA8C222149F}" type="presOf" srcId="{2B433613-F201-40CD-815A-EEC41036185D}" destId="{6BEE4C8E-C713-40B8-BFC8-8EEC3C4D0917}" srcOrd="1" destOrd="0" presId="urn:microsoft.com/office/officeart/2005/8/layout/hList7"/>
    <dgm:cxn modelId="{5973C60D-0E1F-4423-BF73-D4B6AFBE5ACC}" type="presOf" srcId="{BF35423C-D92D-4FDB-9977-EA3DB6BFC93E}" destId="{FC99EE66-AFEF-4A35-BEC9-459FD07B5653}" srcOrd="0" destOrd="0" presId="urn:microsoft.com/office/officeart/2005/8/layout/hList7"/>
    <dgm:cxn modelId="{0443BAD2-27B3-409D-B66C-6BAA5E6E7F63}" type="presOf" srcId="{39CDEF12-828B-4985-AFE6-E50D359CB353}" destId="{34D7F58F-9018-49F5-A737-B19671EB2AEF}" srcOrd="0" destOrd="0" presId="urn:microsoft.com/office/officeart/2005/8/layout/hList7"/>
    <dgm:cxn modelId="{13A327C5-AAD3-4BDC-AE44-A80176AAFDE8}" type="presOf" srcId="{603381C6-0716-487D-B08A-6A766FC36816}" destId="{34D7F58F-9018-49F5-A737-B19671EB2AEF}" srcOrd="0" destOrd="1" presId="urn:microsoft.com/office/officeart/2005/8/layout/hList7"/>
    <dgm:cxn modelId="{6473DA57-F37F-491D-AC11-75E49A3CE6DC}" srcId="{BF35423C-D92D-4FDB-9977-EA3DB6BFC93E}" destId="{D1B6EAC0-7472-4A5E-BEA5-8439C9C91FC3}" srcOrd="1" destOrd="0" parTransId="{C6F3C238-8B1D-4922-B981-5D4F39AE55F8}" sibTransId="{244C6579-C1BC-4781-B37B-F12BCFBF978B}"/>
    <dgm:cxn modelId="{11903C6C-1441-4EF7-A401-C0F06735E1F3}" type="presOf" srcId="{D1B6EAC0-7472-4A5E-BEA5-8439C9C91FC3}" destId="{FC99EE66-AFEF-4A35-BEC9-459FD07B5653}" srcOrd="0" destOrd="2" presId="urn:microsoft.com/office/officeart/2005/8/layout/hList7"/>
    <dgm:cxn modelId="{2658FE13-AE18-460D-B9D4-F159FF9CE7BA}" srcId="{2B433613-F201-40CD-815A-EEC41036185D}" destId="{28651614-BDE3-4988-9533-DF044B7F1208}" srcOrd="1" destOrd="0" parTransId="{E136A962-5E10-41B7-865F-31C0AC6D8C0F}" sibTransId="{7E152821-6BC4-4C8F-A3BE-D9FC415797C2}"/>
    <dgm:cxn modelId="{B65BB10B-B68A-4624-B4EB-5F2030CBA50A}" type="presOf" srcId="{BF35423C-D92D-4FDB-9977-EA3DB6BFC93E}" destId="{47B42259-564A-4050-B143-C9F42E761590}" srcOrd="1" destOrd="0" presId="urn:microsoft.com/office/officeart/2005/8/layout/hList7"/>
    <dgm:cxn modelId="{B00FBB12-3D7D-4548-BCC6-96D04FC6B20C}" type="presOf" srcId="{FF3ACDB2-5C1A-41AD-A529-154E0308A98B}" destId="{BF7110DD-B16A-417B-85A1-D85BB2BC9F3D}" srcOrd="0" destOrd="0" presId="urn:microsoft.com/office/officeart/2005/8/layout/hList7"/>
    <dgm:cxn modelId="{5A87352B-3578-4282-B724-075FADC21A6B}" type="presOf" srcId="{28651614-BDE3-4988-9533-DF044B7F1208}" destId="{6BEE4C8E-C713-40B8-BFC8-8EEC3C4D0917}" srcOrd="1" destOrd="2" presId="urn:microsoft.com/office/officeart/2005/8/layout/hList7"/>
    <dgm:cxn modelId="{A0ABCBDA-A381-40B5-AB34-D3FB284176B4}" type="presOf" srcId="{2B433613-F201-40CD-815A-EEC41036185D}" destId="{67BA775D-1930-4A3D-9AA1-833039BBAFD2}" srcOrd="0" destOrd="0" presId="urn:microsoft.com/office/officeart/2005/8/layout/hList7"/>
    <dgm:cxn modelId="{D6D2A67C-6A6D-4A27-9A39-EBB911352870}" type="presOf" srcId="{99343EEB-23E4-4919-83B3-2A2A88FF9A98}" destId="{FC99EE66-AFEF-4A35-BEC9-459FD07B5653}" srcOrd="0" destOrd="1" presId="urn:microsoft.com/office/officeart/2005/8/layout/hList7"/>
    <dgm:cxn modelId="{8C02B324-F817-4174-9612-C0B77EEEED6B}" type="presParOf" srcId="{E256A5C3-75F4-46C3-8B8E-3DBD834426B8}" destId="{A42F72B6-DB82-4D7E-BB5A-9B119D412ABE}" srcOrd="0" destOrd="0" presId="urn:microsoft.com/office/officeart/2005/8/layout/hList7"/>
    <dgm:cxn modelId="{564D6C6D-CD61-42C7-B95A-33F62AC21C01}" type="presParOf" srcId="{E256A5C3-75F4-46C3-8B8E-3DBD834426B8}" destId="{C805D151-964D-4CE1-A69E-6725FCF0B6DF}" srcOrd="1" destOrd="0" presId="urn:microsoft.com/office/officeart/2005/8/layout/hList7"/>
    <dgm:cxn modelId="{9FD98498-7570-477B-84B0-C37836ED2EA7}" type="presParOf" srcId="{C805D151-964D-4CE1-A69E-6725FCF0B6DF}" destId="{7EA70FC6-3E71-4606-B550-725CEDA24AEA}" srcOrd="0" destOrd="0" presId="urn:microsoft.com/office/officeart/2005/8/layout/hList7"/>
    <dgm:cxn modelId="{F1798FE3-68AF-410A-B15F-F64A38BFC8AE}" type="presParOf" srcId="{7EA70FC6-3E71-4606-B550-725CEDA24AEA}" destId="{67BA775D-1930-4A3D-9AA1-833039BBAFD2}" srcOrd="0" destOrd="0" presId="urn:microsoft.com/office/officeart/2005/8/layout/hList7"/>
    <dgm:cxn modelId="{B65D154E-2564-4B85-AB1F-D21772754A16}" type="presParOf" srcId="{7EA70FC6-3E71-4606-B550-725CEDA24AEA}" destId="{6BEE4C8E-C713-40B8-BFC8-8EEC3C4D0917}" srcOrd="1" destOrd="0" presId="urn:microsoft.com/office/officeart/2005/8/layout/hList7"/>
    <dgm:cxn modelId="{49D85DF6-FEE4-49D7-8853-A9911FE8CF66}" type="presParOf" srcId="{7EA70FC6-3E71-4606-B550-725CEDA24AEA}" destId="{2A7D21F8-9503-48B6-B779-09FCD5ACC084}" srcOrd="2" destOrd="0" presId="urn:microsoft.com/office/officeart/2005/8/layout/hList7"/>
    <dgm:cxn modelId="{9A60C082-7D56-451E-9F3A-94BE6A2AEB53}" type="presParOf" srcId="{7EA70FC6-3E71-4606-B550-725CEDA24AEA}" destId="{C8F8291D-5A57-48D5-A799-BE17D081965D}" srcOrd="3" destOrd="0" presId="urn:microsoft.com/office/officeart/2005/8/layout/hList7"/>
    <dgm:cxn modelId="{3779BB33-80E2-4FD9-948A-055C9DB3C149}" type="presParOf" srcId="{C805D151-964D-4CE1-A69E-6725FCF0B6DF}" destId="{DC0FAF9D-A922-4C40-8DB1-B779D8F77514}" srcOrd="1" destOrd="0" presId="urn:microsoft.com/office/officeart/2005/8/layout/hList7"/>
    <dgm:cxn modelId="{B6FC5D56-D138-48F2-BB94-9419640020D0}" type="presParOf" srcId="{C805D151-964D-4CE1-A69E-6725FCF0B6DF}" destId="{F12DC2F2-2B88-4816-8EF6-E0C8EAB78FCF}" srcOrd="2" destOrd="0" presId="urn:microsoft.com/office/officeart/2005/8/layout/hList7"/>
    <dgm:cxn modelId="{060A186D-A95E-4B8A-92A4-5B0B512BE6AB}" type="presParOf" srcId="{F12DC2F2-2B88-4816-8EF6-E0C8EAB78FCF}" destId="{FC99EE66-AFEF-4A35-BEC9-459FD07B5653}" srcOrd="0" destOrd="0" presId="urn:microsoft.com/office/officeart/2005/8/layout/hList7"/>
    <dgm:cxn modelId="{6B36E2B7-F5D8-4755-BE12-2B0512D2A142}" type="presParOf" srcId="{F12DC2F2-2B88-4816-8EF6-E0C8EAB78FCF}" destId="{47B42259-564A-4050-B143-C9F42E761590}" srcOrd="1" destOrd="0" presId="urn:microsoft.com/office/officeart/2005/8/layout/hList7"/>
    <dgm:cxn modelId="{BAD3E99D-D4D7-4068-A2AE-1124B8CA4A46}" type="presParOf" srcId="{F12DC2F2-2B88-4816-8EF6-E0C8EAB78FCF}" destId="{4E3BAA3F-E3E2-4D28-B16A-28F36EEB0809}" srcOrd="2" destOrd="0" presId="urn:microsoft.com/office/officeart/2005/8/layout/hList7"/>
    <dgm:cxn modelId="{242EF6BD-9D03-482C-99AB-60CC5D0C6D9D}" type="presParOf" srcId="{F12DC2F2-2B88-4816-8EF6-E0C8EAB78FCF}" destId="{250F8459-0A5E-4B5A-A93F-043ADDAC3CCE}" srcOrd="3" destOrd="0" presId="urn:microsoft.com/office/officeart/2005/8/layout/hList7"/>
    <dgm:cxn modelId="{E3CC5FF3-C946-487F-B36A-C6F9EDDB9499}" type="presParOf" srcId="{C805D151-964D-4CE1-A69E-6725FCF0B6DF}" destId="{BF7110DD-B16A-417B-85A1-D85BB2BC9F3D}" srcOrd="3" destOrd="0" presId="urn:microsoft.com/office/officeart/2005/8/layout/hList7"/>
    <dgm:cxn modelId="{04D8BA84-9CDD-435D-B80C-8A08EC1B5CF5}" type="presParOf" srcId="{C805D151-964D-4CE1-A69E-6725FCF0B6DF}" destId="{5A1C6BE2-3BDB-4143-B9F0-BAD0DED6C9DF}" srcOrd="4" destOrd="0" presId="urn:microsoft.com/office/officeart/2005/8/layout/hList7"/>
    <dgm:cxn modelId="{7DCC664C-610B-4062-950B-8ABF99192BCA}" type="presParOf" srcId="{5A1C6BE2-3BDB-4143-B9F0-BAD0DED6C9DF}" destId="{34D7F58F-9018-49F5-A737-B19671EB2AEF}" srcOrd="0" destOrd="0" presId="urn:microsoft.com/office/officeart/2005/8/layout/hList7"/>
    <dgm:cxn modelId="{DC8D5F1B-317F-4B3E-BBF9-F2BDD346DB25}" type="presParOf" srcId="{5A1C6BE2-3BDB-4143-B9F0-BAD0DED6C9DF}" destId="{0240B4F7-F29A-4E06-B212-C464AD472A13}" srcOrd="1" destOrd="0" presId="urn:microsoft.com/office/officeart/2005/8/layout/hList7"/>
    <dgm:cxn modelId="{F9958B42-6935-4B46-8869-D67BCBED4CAE}" type="presParOf" srcId="{5A1C6BE2-3BDB-4143-B9F0-BAD0DED6C9DF}" destId="{FD8C4C54-5872-40CE-889D-997AB17EDB93}" srcOrd="2" destOrd="0" presId="urn:microsoft.com/office/officeart/2005/8/layout/hList7"/>
    <dgm:cxn modelId="{AF8EED5F-BA5F-47BC-9162-EDA4956D0941}" type="presParOf" srcId="{5A1C6BE2-3BDB-4143-B9F0-BAD0DED6C9DF}" destId="{651B215F-75CC-4417-8F05-7DEFDA4A052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FC0553-066B-49FC-A5E0-E3B03B16C6D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27E0BD-4FC4-4EE1-B84D-74E31C3F4320}">
      <dgm:prSet/>
      <dgm:spPr/>
      <dgm:t>
        <a:bodyPr/>
        <a:lstStyle/>
        <a:p>
          <a:pPr rtl="0"/>
          <a:r>
            <a:rPr lang="en-US" smtClean="0"/>
            <a:t>7,000 B.C. experimentation w/ plants / simple gardens</a:t>
          </a:r>
          <a:endParaRPr lang="en-US"/>
        </a:p>
      </dgm:t>
    </dgm:pt>
    <dgm:pt modelId="{C288AB8B-CA15-499C-BC9E-CBE2879ABDBA}" type="parTrans" cxnId="{88192DF6-3A29-4C0F-97F2-B1FDA3ADBA64}">
      <dgm:prSet/>
      <dgm:spPr/>
      <dgm:t>
        <a:bodyPr/>
        <a:lstStyle/>
        <a:p>
          <a:endParaRPr lang="en-US"/>
        </a:p>
      </dgm:t>
    </dgm:pt>
    <dgm:pt modelId="{950E518A-418E-4628-A73F-06661100F60E}" type="sibTrans" cxnId="{88192DF6-3A29-4C0F-97F2-B1FDA3ADBA64}">
      <dgm:prSet/>
      <dgm:spPr/>
      <dgm:t>
        <a:bodyPr/>
        <a:lstStyle/>
        <a:p>
          <a:endParaRPr lang="en-US"/>
        </a:p>
      </dgm:t>
    </dgm:pt>
    <dgm:pt modelId="{5168BE42-D162-4627-9230-1775BD96A365}">
      <dgm:prSet/>
      <dgm:spPr/>
      <dgm:t>
        <a:bodyPr/>
        <a:lstStyle/>
        <a:p>
          <a:pPr rtl="0"/>
          <a:r>
            <a:rPr lang="en-US" smtClean="0"/>
            <a:t>Central Mexico </a:t>
          </a:r>
          <a:endParaRPr lang="en-US"/>
        </a:p>
      </dgm:t>
    </dgm:pt>
    <dgm:pt modelId="{5D4E178B-AF4B-41E8-A430-CF07EA886A79}" type="parTrans" cxnId="{D3375AFF-3565-492A-972D-E23DE2BA3C65}">
      <dgm:prSet/>
      <dgm:spPr/>
      <dgm:t>
        <a:bodyPr/>
        <a:lstStyle/>
        <a:p>
          <a:endParaRPr lang="en-US"/>
        </a:p>
      </dgm:t>
    </dgm:pt>
    <dgm:pt modelId="{4891B165-1DA8-4B88-838E-C5EF29D974D8}" type="sibTrans" cxnId="{D3375AFF-3565-492A-972D-E23DE2BA3C65}">
      <dgm:prSet/>
      <dgm:spPr/>
      <dgm:t>
        <a:bodyPr/>
        <a:lstStyle/>
        <a:p>
          <a:endParaRPr lang="en-US"/>
        </a:p>
      </dgm:t>
    </dgm:pt>
    <dgm:pt modelId="{3D63798B-DCC9-4AFE-99A3-D8E5BE13C113}">
      <dgm:prSet/>
      <dgm:spPr/>
      <dgm:t>
        <a:bodyPr/>
        <a:lstStyle/>
        <a:p>
          <a:pPr rtl="0"/>
          <a:r>
            <a:rPr lang="en-US" smtClean="0"/>
            <a:t>wild grain – maize</a:t>
          </a:r>
          <a:endParaRPr lang="en-US"/>
        </a:p>
      </dgm:t>
    </dgm:pt>
    <dgm:pt modelId="{ED9D6839-A74E-4D2D-837D-4A1929E6BB33}" type="parTrans" cxnId="{4797DC38-4126-45DF-8CE4-AF4D60023DCE}">
      <dgm:prSet/>
      <dgm:spPr/>
      <dgm:t>
        <a:bodyPr/>
        <a:lstStyle/>
        <a:p>
          <a:endParaRPr lang="en-US"/>
        </a:p>
      </dgm:t>
    </dgm:pt>
    <dgm:pt modelId="{B22CC7A3-2115-4912-A2D3-DBFD45424C21}" type="sibTrans" cxnId="{4797DC38-4126-45DF-8CE4-AF4D60023DCE}">
      <dgm:prSet/>
      <dgm:spPr/>
      <dgm:t>
        <a:bodyPr/>
        <a:lstStyle/>
        <a:p>
          <a:endParaRPr lang="en-US"/>
        </a:p>
      </dgm:t>
    </dgm:pt>
    <dgm:pt modelId="{AC0B728F-283C-4463-9AC8-91A01E63EA35}">
      <dgm:prSet/>
      <dgm:spPr/>
      <dgm:t>
        <a:bodyPr/>
        <a:lstStyle/>
        <a:p>
          <a:pPr rtl="0"/>
          <a:r>
            <a:rPr lang="en-US" smtClean="0"/>
            <a:t>Beans and squash</a:t>
          </a:r>
          <a:endParaRPr lang="en-US"/>
        </a:p>
      </dgm:t>
    </dgm:pt>
    <dgm:pt modelId="{8AD6AE9A-2F8C-464E-A54B-154378EA9D00}" type="parTrans" cxnId="{D5F6A876-283E-45E3-B420-F387A58AB9F4}">
      <dgm:prSet/>
      <dgm:spPr/>
      <dgm:t>
        <a:bodyPr/>
        <a:lstStyle/>
        <a:p>
          <a:endParaRPr lang="en-US"/>
        </a:p>
      </dgm:t>
    </dgm:pt>
    <dgm:pt modelId="{CCEE9CFF-19BF-4226-8407-C1E6B23376D0}" type="sibTrans" cxnId="{D5F6A876-283E-45E3-B420-F387A58AB9F4}">
      <dgm:prSet/>
      <dgm:spPr/>
      <dgm:t>
        <a:bodyPr/>
        <a:lstStyle/>
        <a:p>
          <a:endParaRPr lang="en-US"/>
        </a:p>
      </dgm:t>
    </dgm:pt>
    <dgm:pt modelId="{55976157-F6A6-4F51-9E46-D42012EDFF74}">
      <dgm:prSet/>
      <dgm:spPr/>
      <dgm:t>
        <a:bodyPr/>
        <a:lstStyle/>
        <a:p>
          <a:pPr rtl="0"/>
          <a:r>
            <a:rPr lang="en-US" smtClean="0"/>
            <a:t>Archaeologists - Examining the Evidence</a:t>
          </a:r>
          <a:endParaRPr lang="en-US"/>
        </a:p>
      </dgm:t>
    </dgm:pt>
    <dgm:pt modelId="{D471199B-2ED4-4EEE-AFA3-754047856B6F}" type="parTrans" cxnId="{5F52FBD0-E240-4414-8662-93754D0AE3E1}">
      <dgm:prSet/>
      <dgm:spPr/>
      <dgm:t>
        <a:bodyPr/>
        <a:lstStyle/>
        <a:p>
          <a:endParaRPr lang="en-US"/>
        </a:p>
      </dgm:t>
    </dgm:pt>
    <dgm:pt modelId="{7430DF83-48CB-43D8-A878-1E2677E2129E}" type="sibTrans" cxnId="{5F52FBD0-E240-4414-8662-93754D0AE3E1}">
      <dgm:prSet/>
      <dgm:spPr/>
      <dgm:t>
        <a:bodyPr/>
        <a:lstStyle/>
        <a:p>
          <a:endParaRPr lang="en-US"/>
        </a:p>
      </dgm:t>
    </dgm:pt>
    <dgm:pt modelId="{2ED12650-3D7A-4838-A951-8127596234BD}">
      <dgm:prSet/>
      <dgm:spPr/>
      <dgm:t>
        <a:bodyPr/>
        <a:lstStyle/>
        <a:p>
          <a:pPr rtl="0"/>
          <a:r>
            <a:rPr lang="en-US" smtClean="0"/>
            <a:t>Carbon Dating</a:t>
          </a:r>
          <a:endParaRPr lang="en-US"/>
        </a:p>
      </dgm:t>
    </dgm:pt>
    <dgm:pt modelId="{2C2E8526-39DE-434F-8E81-3394A25A02EF}" type="parTrans" cxnId="{1E268838-B1EE-42DE-98C9-BBC79925098A}">
      <dgm:prSet/>
      <dgm:spPr/>
      <dgm:t>
        <a:bodyPr/>
        <a:lstStyle/>
        <a:p>
          <a:endParaRPr lang="en-US"/>
        </a:p>
      </dgm:t>
    </dgm:pt>
    <dgm:pt modelId="{BD0484CD-1364-4115-943A-AFE942F667E9}" type="sibTrans" cxnId="{1E268838-B1EE-42DE-98C9-BBC79925098A}">
      <dgm:prSet/>
      <dgm:spPr/>
      <dgm:t>
        <a:bodyPr/>
        <a:lstStyle/>
        <a:p>
          <a:endParaRPr lang="en-US"/>
        </a:p>
      </dgm:t>
    </dgm:pt>
    <dgm:pt modelId="{6D1669A5-628A-45B5-ABA2-32C659690AE6}">
      <dgm:prSet/>
      <dgm:spPr/>
      <dgm:t>
        <a:bodyPr/>
        <a:lstStyle/>
        <a:p>
          <a:pPr rtl="0"/>
          <a:r>
            <a:rPr lang="en-US" smtClean="0"/>
            <a:t>Stone Spearheads</a:t>
          </a:r>
          <a:endParaRPr lang="en-US"/>
        </a:p>
      </dgm:t>
    </dgm:pt>
    <dgm:pt modelId="{6DB19F42-DCBF-432F-B21B-770602C5593A}" type="parTrans" cxnId="{78870DE8-53CD-418A-B880-8E4DEFA37DC4}">
      <dgm:prSet/>
      <dgm:spPr/>
      <dgm:t>
        <a:bodyPr/>
        <a:lstStyle/>
        <a:p>
          <a:endParaRPr lang="en-US"/>
        </a:p>
      </dgm:t>
    </dgm:pt>
    <dgm:pt modelId="{B5E2687C-B414-4262-B387-50D9B34F51BD}" type="sibTrans" cxnId="{78870DE8-53CD-418A-B880-8E4DEFA37DC4}">
      <dgm:prSet/>
      <dgm:spPr/>
      <dgm:t>
        <a:bodyPr/>
        <a:lstStyle/>
        <a:p>
          <a:endParaRPr lang="en-US"/>
        </a:p>
      </dgm:t>
    </dgm:pt>
    <dgm:pt modelId="{F55D32DC-2A44-4B97-BC23-E6983A40DAB6}">
      <dgm:prSet/>
      <dgm:spPr/>
      <dgm:t>
        <a:bodyPr/>
        <a:lstStyle/>
        <a:p>
          <a:pPr rtl="0"/>
          <a:r>
            <a:rPr lang="en-US" dirty="0" smtClean="0"/>
            <a:t>Clovis New Mexico 11,000 yrs. old</a:t>
          </a:r>
          <a:endParaRPr lang="en-US" dirty="0"/>
        </a:p>
      </dgm:t>
    </dgm:pt>
    <dgm:pt modelId="{E2F64D26-8213-4AF1-A293-BAF5ADA29D6F}" type="parTrans" cxnId="{2BD442FD-B683-4E5B-AC92-C71EBB6B2CFE}">
      <dgm:prSet/>
      <dgm:spPr/>
      <dgm:t>
        <a:bodyPr/>
        <a:lstStyle/>
        <a:p>
          <a:endParaRPr lang="en-US"/>
        </a:p>
      </dgm:t>
    </dgm:pt>
    <dgm:pt modelId="{67FC96C1-2D8F-447D-88E7-98EF600C0F98}" type="sibTrans" cxnId="{2BD442FD-B683-4E5B-AC92-C71EBB6B2CFE}">
      <dgm:prSet/>
      <dgm:spPr/>
      <dgm:t>
        <a:bodyPr/>
        <a:lstStyle/>
        <a:p>
          <a:endParaRPr lang="en-US"/>
        </a:p>
      </dgm:t>
    </dgm:pt>
    <dgm:pt modelId="{1B6A409A-28F3-4CAB-AE85-05325801FCE1}">
      <dgm:prSet/>
      <dgm:spPr/>
      <dgm:t>
        <a:bodyPr/>
        <a:lstStyle/>
        <a:p>
          <a:pPr rtl="0"/>
          <a:r>
            <a:rPr lang="en-US" dirty="0" smtClean="0"/>
            <a:t>oldest artifact in US</a:t>
          </a:r>
          <a:endParaRPr lang="en-US" dirty="0"/>
        </a:p>
      </dgm:t>
    </dgm:pt>
    <dgm:pt modelId="{299252A9-8C6B-48CA-986D-A27D05C6E679}" type="parTrans" cxnId="{3E47D64C-A0C6-45C6-AAB4-D7115268EF46}">
      <dgm:prSet/>
      <dgm:spPr/>
      <dgm:t>
        <a:bodyPr/>
        <a:lstStyle/>
        <a:p>
          <a:endParaRPr lang="en-US"/>
        </a:p>
      </dgm:t>
    </dgm:pt>
    <dgm:pt modelId="{A05C7643-54B1-4299-BC7C-49ADAC94F3A4}" type="sibTrans" cxnId="{3E47D64C-A0C6-45C6-AAB4-D7115268EF46}">
      <dgm:prSet/>
      <dgm:spPr/>
      <dgm:t>
        <a:bodyPr/>
        <a:lstStyle/>
        <a:p>
          <a:endParaRPr lang="en-US"/>
        </a:p>
      </dgm:t>
    </dgm:pt>
    <dgm:pt modelId="{6F5B8E9F-8555-4EC1-98A5-FA84D16D2615}">
      <dgm:prSet/>
      <dgm:spPr/>
      <dgm:t>
        <a:bodyPr/>
        <a:lstStyle/>
        <a:p>
          <a:pPr rtl="0"/>
          <a:r>
            <a:rPr lang="en-US" dirty="0" smtClean="0"/>
            <a:t>Canada - Old Crow River Valley </a:t>
          </a:r>
          <a:endParaRPr lang="en-US" dirty="0"/>
        </a:p>
      </dgm:t>
    </dgm:pt>
    <dgm:pt modelId="{7AB2E887-EC38-4D07-B6BB-C81F69397AAE}" type="parTrans" cxnId="{55B783D7-0C89-4161-9B40-DB93BA60D041}">
      <dgm:prSet/>
      <dgm:spPr/>
      <dgm:t>
        <a:bodyPr/>
        <a:lstStyle/>
        <a:p>
          <a:endParaRPr lang="en-US"/>
        </a:p>
      </dgm:t>
    </dgm:pt>
    <dgm:pt modelId="{0CF29130-4EEC-4A95-AF30-575E436B4E2E}" type="sibTrans" cxnId="{55B783D7-0C89-4161-9B40-DB93BA60D041}">
      <dgm:prSet/>
      <dgm:spPr/>
      <dgm:t>
        <a:bodyPr/>
        <a:lstStyle/>
        <a:p>
          <a:endParaRPr lang="en-US"/>
        </a:p>
      </dgm:t>
    </dgm:pt>
    <dgm:pt modelId="{5930D5AC-F058-4C8C-A3CD-EAC3F23FE4FA}">
      <dgm:prSet/>
      <dgm:spPr/>
      <dgm:t>
        <a:bodyPr/>
        <a:lstStyle/>
        <a:p>
          <a:pPr rtl="0"/>
          <a:r>
            <a:rPr lang="en-US" smtClean="0"/>
            <a:t>Carved Bone 27,000 yrs. Old</a:t>
          </a:r>
          <a:endParaRPr lang="en-US"/>
        </a:p>
      </dgm:t>
    </dgm:pt>
    <dgm:pt modelId="{C1AEADF7-81EC-421A-A69D-DB40B0B990AE}" type="parTrans" cxnId="{7556C1F3-9BAA-4460-B9D6-20FA5524AD16}">
      <dgm:prSet/>
      <dgm:spPr/>
      <dgm:t>
        <a:bodyPr/>
        <a:lstStyle/>
        <a:p>
          <a:endParaRPr lang="en-US"/>
        </a:p>
      </dgm:t>
    </dgm:pt>
    <dgm:pt modelId="{3AB1633D-52F7-4143-8B90-6F72DF48B012}" type="sibTrans" cxnId="{7556C1F3-9BAA-4460-B9D6-20FA5524AD16}">
      <dgm:prSet/>
      <dgm:spPr/>
      <dgm:t>
        <a:bodyPr/>
        <a:lstStyle/>
        <a:p>
          <a:endParaRPr lang="en-US"/>
        </a:p>
      </dgm:t>
    </dgm:pt>
    <dgm:pt modelId="{8E64DDD6-B6D8-453B-A117-25F5C90238A8}">
      <dgm:prSet/>
      <dgm:spPr/>
      <dgm:t>
        <a:bodyPr/>
        <a:lstStyle/>
        <a:p>
          <a:pPr rtl="0"/>
          <a:r>
            <a:rPr lang="en-US" smtClean="0"/>
            <a:t>Use unknown</a:t>
          </a:r>
          <a:endParaRPr lang="en-US"/>
        </a:p>
      </dgm:t>
    </dgm:pt>
    <dgm:pt modelId="{C7763BA9-E211-4B45-992B-078E2F09BA14}" type="parTrans" cxnId="{DD9ED92C-DCEB-4306-A243-027788A5E6C5}">
      <dgm:prSet/>
      <dgm:spPr/>
      <dgm:t>
        <a:bodyPr/>
        <a:lstStyle/>
        <a:p>
          <a:endParaRPr lang="en-US"/>
        </a:p>
      </dgm:t>
    </dgm:pt>
    <dgm:pt modelId="{5B011DA3-83EE-4B49-AE1E-2D7348E14844}" type="sibTrans" cxnId="{DD9ED92C-DCEB-4306-A243-027788A5E6C5}">
      <dgm:prSet/>
      <dgm:spPr/>
      <dgm:t>
        <a:bodyPr/>
        <a:lstStyle/>
        <a:p>
          <a:endParaRPr lang="en-US"/>
        </a:p>
      </dgm:t>
    </dgm:pt>
    <dgm:pt modelId="{D5742FAB-0F5B-4489-BF7E-498C38D38ECD}" type="pres">
      <dgm:prSet presAssocID="{8DFC0553-066B-49FC-A5E0-E3B03B16C6D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B554FAD-78AA-4E81-8A7F-3CFB3EEE04E4}" type="pres">
      <dgm:prSet presAssocID="{FE27E0BD-4FC4-4EE1-B84D-74E31C3F4320}" presName="root" presStyleCnt="0"/>
      <dgm:spPr/>
    </dgm:pt>
    <dgm:pt modelId="{4D1DCCE5-85FE-48A2-8E75-49CEEEE23F09}" type="pres">
      <dgm:prSet presAssocID="{FE27E0BD-4FC4-4EE1-B84D-74E31C3F4320}" presName="rootComposite" presStyleCnt="0"/>
      <dgm:spPr/>
    </dgm:pt>
    <dgm:pt modelId="{1822CB24-79FE-48AE-BB67-259DB9622007}" type="pres">
      <dgm:prSet presAssocID="{FE27E0BD-4FC4-4EE1-B84D-74E31C3F4320}" presName="rootText" presStyleLbl="node1" presStyleIdx="0" presStyleCnt="4"/>
      <dgm:spPr/>
      <dgm:t>
        <a:bodyPr/>
        <a:lstStyle/>
        <a:p>
          <a:endParaRPr lang="en-US"/>
        </a:p>
      </dgm:t>
    </dgm:pt>
    <dgm:pt modelId="{4E10A3CC-720F-4BE8-932D-91FF66CC6B1F}" type="pres">
      <dgm:prSet presAssocID="{FE27E0BD-4FC4-4EE1-B84D-74E31C3F4320}" presName="rootConnector" presStyleLbl="node1" presStyleIdx="0" presStyleCnt="4"/>
      <dgm:spPr/>
      <dgm:t>
        <a:bodyPr/>
        <a:lstStyle/>
        <a:p>
          <a:endParaRPr lang="en-US"/>
        </a:p>
      </dgm:t>
    </dgm:pt>
    <dgm:pt modelId="{FB6EBBDF-A913-459B-BD17-EEE65C1DFE70}" type="pres">
      <dgm:prSet presAssocID="{FE27E0BD-4FC4-4EE1-B84D-74E31C3F4320}" presName="childShape" presStyleCnt="0"/>
      <dgm:spPr/>
    </dgm:pt>
    <dgm:pt modelId="{110BD237-D96C-4B0F-A99D-7ACB81D6B278}" type="pres">
      <dgm:prSet presAssocID="{5168BE42-D162-4627-9230-1775BD96A365}" presName="root" presStyleCnt="0"/>
      <dgm:spPr/>
    </dgm:pt>
    <dgm:pt modelId="{EE2B4720-C9E4-4AD4-A903-7B267D74A740}" type="pres">
      <dgm:prSet presAssocID="{5168BE42-D162-4627-9230-1775BD96A365}" presName="rootComposite" presStyleCnt="0"/>
      <dgm:spPr/>
    </dgm:pt>
    <dgm:pt modelId="{639852F2-3439-4E38-A1B2-806038B54F1F}" type="pres">
      <dgm:prSet presAssocID="{5168BE42-D162-4627-9230-1775BD96A365}" presName="rootText" presStyleLbl="node1" presStyleIdx="1" presStyleCnt="4"/>
      <dgm:spPr/>
      <dgm:t>
        <a:bodyPr/>
        <a:lstStyle/>
        <a:p>
          <a:endParaRPr lang="en-US"/>
        </a:p>
      </dgm:t>
    </dgm:pt>
    <dgm:pt modelId="{41B2415D-6A7D-4007-92FC-8596361D0912}" type="pres">
      <dgm:prSet presAssocID="{5168BE42-D162-4627-9230-1775BD96A365}" presName="rootConnector" presStyleLbl="node1" presStyleIdx="1" presStyleCnt="4"/>
      <dgm:spPr/>
      <dgm:t>
        <a:bodyPr/>
        <a:lstStyle/>
        <a:p>
          <a:endParaRPr lang="en-US"/>
        </a:p>
      </dgm:t>
    </dgm:pt>
    <dgm:pt modelId="{580CC763-4247-4389-BDD6-2CA64956D91F}" type="pres">
      <dgm:prSet presAssocID="{5168BE42-D162-4627-9230-1775BD96A365}" presName="childShape" presStyleCnt="0"/>
      <dgm:spPr/>
    </dgm:pt>
    <dgm:pt modelId="{052ADD29-20AF-49AA-9E24-5789C5F5D21B}" type="pres">
      <dgm:prSet presAssocID="{ED9D6839-A74E-4D2D-837D-4A1929E6BB33}" presName="Name13" presStyleLbl="parChTrans1D2" presStyleIdx="0" presStyleCnt="8"/>
      <dgm:spPr/>
      <dgm:t>
        <a:bodyPr/>
        <a:lstStyle/>
        <a:p>
          <a:endParaRPr lang="en-US"/>
        </a:p>
      </dgm:t>
    </dgm:pt>
    <dgm:pt modelId="{53FEE9FE-316B-4083-896A-CD09C58DAA94}" type="pres">
      <dgm:prSet presAssocID="{3D63798B-DCC9-4AFE-99A3-D8E5BE13C113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BE509-A1A9-47F0-B81C-D6A5C68B1ACF}" type="pres">
      <dgm:prSet presAssocID="{8AD6AE9A-2F8C-464E-A54B-154378EA9D00}" presName="Name13" presStyleLbl="parChTrans1D2" presStyleIdx="1" presStyleCnt="8"/>
      <dgm:spPr/>
      <dgm:t>
        <a:bodyPr/>
        <a:lstStyle/>
        <a:p>
          <a:endParaRPr lang="en-US"/>
        </a:p>
      </dgm:t>
    </dgm:pt>
    <dgm:pt modelId="{C5B0B676-0C90-4729-9775-DB90089ACB91}" type="pres">
      <dgm:prSet presAssocID="{AC0B728F-283C-4463-9AC8-91A01E63EA35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B089F-26DB-4F12-9C62-A709C3D7C955}" type="pres">
      <dgm:prSet presAssocID="{55976157-F6A6-4F51-9E46-D42012EDFF74}" presName="root" presStyleCnt="0"/>
      <dgm:spPr/>
    </dgm:pt>
    <dgm:pt modelId="{BD934538-DEDE-4CBE-9646-47A7C164C58A}" type="pres">
      <dgm:prSet presAssocID="{55976157-F6A6-4F51-9E46-D42012EDFF74}" presName="rootComposite" presStyleCnt="0"/>
      <dgm:spPr/>
    </dgm:pt>
    <dgm:pt modelId="{3B43C718-0E7A-4555-A4DF-0F572D9AF11A}" type="pres">
      <dgm:prSet presAssocID="{55976157-F6A6-4F51-9E46-D42012EDFF74}" presName="rootText" presStyleLbl="node1" presStyleIdx="2" presStyleCnt="4"/>
      <dgm:spPr/>
      <dgm:t>
        <a:bodyPr/>
        <a:lstStyle/>
        <a:p>
          <a:endParaRPr lang="en-US"/>
        </a:p>
      </dgm:t>
    </dgm:pt>
    <dgm:pt modelId="{A6B6B3F4-4327-4335-881B-E9B6D0E54C33}" type="pres">
      <dgm:prSet presAssocID="{55976157-F6A6-4F51-9E46-D42012EDFF74}" presName="rootConnector" presStyleLbl="node1" presStyleIdx="2" presStyleCnt="4"/>
      <dgm:spPr/>
      <dgm:t>
        <a:bodyPr/>
        <a:lstStyle/>
        <a:p>
          <a:endParaRPr lang="en-US"/>
        </a:p>
      </dgm:t>
    </dgm:pt>
    <dgm:pt modelId="{771B0399-6AAA-4AE7-9E13-B6D3C2078628}" type="pres">
      <dgm:prSet presAssocID="{55976157-F6A6-4F51-9E46-D42012EDFF74}" presName="childShape" presStyleCnt="0"/>
      <dgm:spPr/>
    </dgm:pt>
    <dgm:pt modelId="{85F69DD8-92C5-4BC0-A58C-73129B803C75}" type="pres">
      <dgm:prSet presAssocID="{2C2E8526-39DE-434F-8E81-3394A25A02EF}" presName="Name13" presStyleLbl="parChTrans1D2" presStyleIdx="2" presStyleCnt="8"/>
      <dgm:spPr/>
      <dgm:t>
        <a:bodyPr/>
        <a:lstStyle/>
        <a:p>
          <a:endParaRPr lang="en-US"/>
        </a:p>
      </dgm:t>
    </dgm:pt>
    <dgm:pt modelId="{5862E7E9-74A3-4136-A944-24B06A78A22E}" type="pres">
      <dgm:prSet presAssocID="{2ED12650-3D7A-4838-A951-8127596234BD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2E84C-AFE7-46EB-8420-EE44A1A23DEF}" type="pres">
      <dgm:prSet presAssocID="{6DB19F42-DCBF-432F-B21B-770602C5593A}" presName="Name13" presStyleLbl="parChTrans1D2" presStyleIdx="3" presStyleCnt="8"/>
      <dgm:spPr/>
      <dgm:t>
        <a:bodyPr/>
        <a:lstStyle/>
        <a:p>
          <a:endParaRPr lang="en-US"/>
        </a:p>
      </dgm:t>
    </dgm:pt>
    <dgm:pt modelId="{14CDB73D-6D8C-47B7-9C27-CF6F0ACBDC9D}" type="pres">
      <dgm:prSet presAssocID="{6D1669A5-628A-45B5-ABA2-32C659690AE6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3B191-D9C4-4083-87BE-3A7AD0353AAB}" type="pres">
      <dgm:prSet presAssocID="{E2F64D26-8213-4AF1-A293-BAF5ADA29D6F}" presName="Name13" presStyleLbl="parChTrans1D2" presStyleIdx="4" presStyleCnt="8"/>
      <dgm:spPr/>
      <dgm:t>
        <a:bodyPr/>
        <a:lstStyle/>
        <a:p>
          <a:endParaRPr lang="en-US"/>
        </a:p>
      </dgm:t>
    </dgm:pt>
    <dgm:pt modelId="{74AAE31C-A48F-41A9-8915-195DC549E856}" type="pres">
      <dgm:prSet presAssocID="{F55D32DC-2A44-4B97-BC23-E6983A40DAB6}" presName="childText" presStyleLbl="bgAcc1" presStyleIdx="4" presStyleCnt="8" custScaleX="109516" custScaleY="120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3ACC2-300E-4A7E-AA9F-ED159440BFD3}" type="pres">
      <dgm:prSet presAssocID="{299252A9-8C6B-48CA-986D-A27D05C6E679}" presName="Name13" presStyleLbl="parChTrans1D2" presStyleIdx="5" presStyleCnt="8"/>
      <dgm:spPr/>
      <dgm:t>
        <a:bodyPr/>
        <a:lstStyle/>
        <a:p>
          <a:endParaRPr lang="en-US"/>
        </a:p>
      </dgm:t>
    </dgm:pt>
    <dgm:pt modelId="{E78ACABD-4818-4AE8-A0E3-2C0F2B02DB1E}" type="pres">
      <dgm:prSet presAssocID="{1B6A409A-28F3-4CAB-AE85-05325801FCE1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A0104-0BCE-49A9-B933-9B22C75CD802}" type="pres">
      <dgm:prSet presAssocID="{6F5B8E9F-8555-4EC1-98A5-FA84D16D2615}" presName="root" presStyleCnt="0"/>
      <dgm:spPr/>
    </dgm:pt>
    <dgm:pt modelId="{9BD76C26-5CDA-4506-B12B-57B5B20DF207}" type="pres">
      <dgm:prSet presAssocID="{6F5B8E9F-8555-4EC1-98A5-FA84D16D2615}" presName="rootComposite" presStyleCnt="0"/>
      <dgm:spPr/>
    </dgm:pt>
    <dgm:pt modelId="{62730E4F-5593-416F-B366-7BD34FA265B1}" type="pres">
      <dgm:prSet presAssocID="{6F5B8E9F-8555-4EC1-98A5-FA84D16D2615}" presName="rootText" presStyleLbl="node1" presStyleIdx="3" presStyleCnt="4"/>
      <dgm:spPr/>
      <dgm:t>
        <a:bodyPr/>
        <a:lstStyle/>
        <a:p>
          <a:endParaRPr lang="en-US"/>
        </a:p>
      </dgm:t>
    </dgm:pt>
    <dgm:pt modelId="{4B1BDD55-A51C-4C75-A77E-2E4B554AFA43}" type="pres">
      <dgm:prSet presAssocID="{6F5B8E9F-8555-4EC1-98A5-FA84D16D2615}" presName="rootConnector" presStyleLbl="node1" presStyleIdx="3" presStyleCnt="4"/>
      <dgm:spPr/>
      <dgm:t>
        <a:bodyPr/>
        <a:lstStyle/>
        <a:p>
          <a:endParaRPr lang="en-US"/>
        </a:p>
      </dgm:t>
    </dgm:pt>
    <dgm:pt modelId="{A9BF31E0-2F67-44A1-95BA-DB2DE19AE12F}" type="pres">
      <dgm:prSet presAssocID="{6F5B8E9F-8555-4EC1-98A5-FA84D16D2615}" presName="childShape" presStyleCnt="0"/>
      <dgm:spPr/>
    </dgm:pt>
    <dgm:pt modelId="{9CE601DA-5184-4C2D-9205-ECA2D0F7C694}" type="pres">
      <dgm:prSet presAssocID="{C1AEADF7-81EC-421A-A69D-DB40B0B990AE}" presName="Name13" presStyleLbl="parChTrans1D2" presStyleIdx="6" presStyleCnt="8"/>
      <dgm:spPr/>
      <dgm:t>
        <a:bodyPr/>
        <a:lstStyle/>
        <a:p>
          <a:endParaRPr lang="en-US"/>
        </a:p>
      </dgm:t>
    </dgm:pt>
    <dgm:pt modelId="{010B52C6-8261-413A-9FA0-4B5D271AC713}" type="pres">
      <dgm:prSet presAssocID="{5930D5AC-F058-4C8C-A3CD-EAC3F23FE4FA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CF4E7-8D9A-4521-A38C-71253FD6998E}" type="pres">
      <dgm:prSet presAssocID="{C7763BA9-E211-4B45-992B-078E2F09BA14}" presName="Name13" presStyleLbl="parChTrans1D2" presStyleIdx="7" presStyleCnt="8"/>
      <dgm:spPr/>
      <dgm:t>
        <a:bodyPr/>
        <a:lstStyle/>
        <a:p>
          <a:endParaRPr lang="en-US"/>
        </a:p>
      </dgm:t>
    </dgm:pt>
    <dgm:pt modelId="{F4F394C5-B19D-4332-8A05-AD1E73DF444E}" type="pres">
      <dgm:prSet presAssocID="{8E64DDD6-B6D8-453B-A117-25F5C90238A8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4F5C79-CFB8-4E8E-9358-99F7170087C0}" type="presOf" srcId="{C1AEADF7-81EC-421A-A69D-DB40B0B990AE}" destId="{9CE601DA-5184-4C2D-9205-ECA2D0F7C694}" srcOrd="0" destOrd="0" presId="urn:microsoft.com/office/officeart/2005/8/layout/hierarchy3"/>
    <dgm:cxn modelId="{7556C1F3-9BAA-4460-B9D6-20FA5524AD16}" srcId="{6F5B8E9F-8555-4EC1-98A5-FA84D16D2615}" destId="{5930D5AC-F058-4C8C-A3CD-EAC3F23FE4FA}" srcOrd="0" destOrd="0" parTransId="{C1AEADF7-81EC-421A-A69D-DB40B0B990AE}" sibTransId="{3AB1633D-52F7-4143-8B90-6F72DF48B012}"/>
    <dgm:cxn modelId="{D3375AFF-3565-492A-972D-E23DE2BA3C65}" srcId="{8DFC0553-066B-49FC-A5E0-E3B03B16C6DD}" destId="{5168BE42-D162-4627-9230-1775BD96A365}" srcOrd="1" destOrd="0" parTransId="{5D4E178B-AF4B-41E8-A430-CF07EA886A79}" sibTransId="{4891B165-1DA8-4B88-838E-C5EF29D974D8}"/>
    <dgm:cxn modelId="{3E47D64C-A0C6-45C6-AAB4-D7115268EF46}" srcId="{55976157-F6A6-4F51-9E46-D42012EDFF74}" destId="{1B6A409A-28F3-4CAB-AE85-05325801FCE1}" srcOrd="3" destOrd="0" parTransId="{299252A9-8C6B-48CA-986D-A27D05C6E679}" sibTransId="{A05C7643-54B1-4299-BC7C-49ADAC94F3A4}"/>
    <dgm:cxn modelId="{4797DC38-4126-45DF-8CE4-AF4D60023DCE}" srcId="{5168BE42-D162-4627-9230-1775BD96A365}" destId="{3D63798B-DCC9-4AFE-99A3-D8E5BE13C113}" srcOrd="0" destOrd="0" parTransId="{ED9D6839-A74E-4D2D-837D-4A1929E6BB33}" sibTransId="{B22CC7A3-2115-4912-A2D3-DBFD45424C21}"/>
    <dgm:cxn modelId="{445FBCCE-DA57-4A55-9063-C4173DA3D556}" type="presOf" srcId="{6DB19F42-DCBF-432F-B21B-770602C5593A}" destId="{5152E84C-AFE7-46EB-8420-EE44A1A23DEF}" srcOrd="0" destOrd="0" presId="urn:microsoft.com/office/officeart/2005/8/layout/hierarchy3"/>
    <dgm:cxn modelId="{FC1D7E2F-9AAE-42C8-AF4E-C7D4CE45E691}" type="presOf" srcId="{1B6A409A-28F3-4CAB-AE85-05325801FCE1}" destId="{E78ACABD-4818-4AE8-A0E3-2C0F2B02DB1E}" srcOrd="0" destOrd="0" presId="urn:microsoft.com/office/officeart/2005/8/layout/hierarchy3"/>
    <dgm:cxn modelId="{2297FA27-4264-4A7C-9622-771F595F5C72}" type="presOf" srcId="{6D1669A5-628A-45B5-ABA2-32C659690AE6}" destId="{14CDB73D-6D8C-47B7-9C27-CF6F0ACBDC9D}" srcOrd="0" destOrd="0" presId="urn:microsoft.com/office/officeart/2005/8/layout/hierarchy3"/>
    <dgm:cxn modelId="{4F202D98-E952-4A90-BD8B-9C9447D20F9D}" type="presOf" srcId="{C7763BA9-E211-4B45-992B-078E2F09BA14}" destId="{668CF4E7-8D9A-4521-A38C-71253FD6998E}" srcOrd="0" destOrd="0" presId="urn:microsoft.com/office/officeart/2005/8/layout/hierarchy3"/>
    <dgm:cxn modelId="{78870DE8-53CD-418A-B880-8E4DEFA37DC4}" srcId="{55976157-F6A6-4F51-9E46-D42012EDFF74}" destId="{6D1669A5-628A-45B5-ABA2-32C659690AE6}" srcOrd="1" destOrd="0" parTransId="{6DB19F42-DCBF-432F-B21B-770602C5593A}" sibTransId="{B5E2687C-B414-4262-B387-50D9B34F51BD}"/>
    <dgm:cxn modelId="{82EB6A3F-4F87-49EB-9431-6DA9C0188F69}" type="presOf" srcId="{8AD6AE9A-2F8C-464E-A54B-154378EA9D00}" destId="{5B3BE509-A1A9-47F0-B81C-D6A5C68B1ACF}" srcOrd="0" destOrd="0" presId="urn:microsoft.com/office/officeart/2005/8/layout/hierarchy3"/>
    <dgm:cxn modelId="{B343468A-6E74-4FA5-ACEA-87B7BBDFFDDA}" type="presOf" srcId="{3D63798B-DCC9-4AFE-99A3-D8E5BE13C113}" destId="{53FEE9FE-316B-4083-896A-CD09C58DAA94}" srcOrd="0" destOrd="0" presId="urn:microsoft.com/office/officeart/2005/8/layout/hierarchy3"/>
    <dgm:cxn modelId="{1E268838-B1EE-42DE-98C9-BBC79925098A}" srcId="{55976157-F6A6-4F51-9E46-D42012EDFF74}" destId="{2ED12650-3D7A-4838-A951-8127596234BD}" srcOrd="0" destOrd="0" parTransId="{2C2E8526-39DE-434F-8E81-3394A25A02EF}" sibTransId="{BD0484CD-1364-4115-943A-AFE942F667E9}"/>
    <dgm:cxn modelId="{E8224FE5-33E0-4887-B911-114D3F09799E}" type="presOf" srcId="{5930D5AC-F058-4C8C-A3CD-EAC3F23FE4FA}" destId="{010B52C6-8261-413A-9FA0-4B5D271AC713}" srcOrd="0" destOrd="0" presId="urn:microsoft.com/office/officeart/2005/8/layout/hierarchy3"/>
    <dgm:cxn modelId="{CF0A8C34-994D-4981-90E4-2BDC6BEEFC7D}" type="presOf" srcId="{2C2E8526-39DE-434F-8E81-3394A25A02EF}" destId="{85F69DD8-92C5-4BC0-A58C-73129B803C75}" srcOrd="0" destOrd="0" presId="urn:microsoft.com/office/officeart/2005/8/layout/hierarchy3"/>
    <dgm:cxn modelId="{72DB7436-79FB-4DC5-850B-385CE9CDC4C1}" type="presOf" srcId="{299252A9-8C6B-48CA-986D-A27D05C6E679}" destId="{0003ACC2-300E-4A7E-AA9F-ED159440BFD3}" srcOrd="0" destOrd="0" presId="urn:microsoft.com/office/officeart/2005/8/layout/hierarchy3"/>
    <dgm:cxn modelId="{7EA820C2-3A9F-45B8-8A34-CF03D6B4F51C}" type="presOf" srcId="{8E64DDD6-B6D8-453B-A117-25F5C90238A8}" destId="{F4F394C5-B19D-4332-8A05-AD1E73DF444E}" srcOrd="0" destOrd="0" presId="urn:microsoft.com/office/officeart/2005/8/layout/hierarchy3"/>
    <dgm:cxn modelId="{B8CABB2A-69C3-4894-A849-CEE0D782D3A4}" type="presOf" srcId="{6F5B8E9F-8555-4EC1-98A5-FA84D16D2615}" destId="{4B1BDD55-A51C-4C75-A77E-2E4B554AFA43}" srcOrd="1" destOrd="0" presId="urn:microsoft.com/office/officeart/2005/8/layout/hierarchy3"/>
    <dgm:cxn modelId="{5968247E-A4BB-4BF2-87CE-88C09425A20F}" type="presOf" srcId="{55976157-F6A6-4F51-9E46-D42012EDFF74}" destId="{A6B6B3F4-4327-4335-881B-E9B6D0E54C33}" srcOrd="1" destOrd="0" presId="urn:microsoft.com/office/officeart/2005/8/layout/hierarchy3"/>
    <dgm:cxn modelId="{6A2C7BE4-88A7-476A-8C2E-523ADE5B1A7D}" type="presOf" srcId="{8DFC0553-066B-49FC-A5E0-E3B03B16C6DD}" destId="{D5742FAB-0F5B-4489-BF7E-498C38D38ECD}" srcOrd="0" destOrd="0" presId="urn:microsoft.com/office/officeart/2005/8/layout/hierarchy3"/>
    <dgm:cxn modelId="{28822083-73A8-4DC6-B7E7-C597C2E0E7F4}" type="presOf" srcId="{FE27E0BD-4FC4-4EE1-B84D-74E31C3F4320}" destId="{1822CB24-79FE-48AE-BB67-259DB9622007}" srcOrd="0" destOrd="0" presId="urn:microsoft.com/office/officeart/2005/8/layout/hierarchy3"/>
    <dgm:cxn modelId="{C1E1B3DF-09B2-45A9-9E5A-BC7D3E956F06}" type="presOf" srcId="{2ED12650-3D7A-4838-A951-8127596234BD}" destId="{5862E7E9-74A3-4136-A944-24B06A78A22E}" srcOrd="0" destOrd="0" presId="urn:microsoft.com/office/officeart/2005/8/layout/hierarchy3"/>
    <dgm:cxn modelId="{EA434661-6FEA-4D42-9B7E-0641BE210194}" type="presOf" srcId="{6F5B8E9F-8555-4EC1-98A5-FA84D16D2615}" destId="{62730E4F-5593-416F-B366-7BD34FA265B1}" srcOrd="0" destOrd="0" presId="urn:microsoft.com/office/officeart/2005/8/layout/hierarchy3"/>
    <dgm:cxn modelId="{2BD442FD-B683-4E5B-AC92-C71EBB6B2CFE}" srcId="{55976157-F6A6-4F51-9E46-D42012EDFF74}" destId="{F55D32DC-2A44-4B97-BC23-E6983A40DAB6}" srcOrd="2" destOrd="0" parTransId="{E2F64D26-8213-4AF1-A293-BAF5ADA29D6F}" sibTransId="{67FC96C1-2D8F-447D-88E7-98EF600C0F98}"/>
    <dgm:cxn modelId="{88A813D9-27B4-4718-BC9D-B12B30B844E2}" type="presOf" srcId="{ED9D6839-A74E-4D2D-837D-4A1929E6BB33}" destId="{052ADD29-20AF-49AA-9E24-5789C5F5D21B}" srcOrd="0" destOrd="0" presId="urn:microsoft.com/office/officeart/2005/8/layout/hierarchy3"/>
    <dgm:cxn modelId="{8C69211C-DD42-46B6-BAFA-21032F19343A}" type="presOf" srcId="{F55D32DC-2A44-4B97-BC23-E6983A40DAB6}" destId="{74AAE31C-A48F-41A9-8915-195DC549E856}" srcOrd="0" destOrd="0" presId="urn:microsoft.com/office/officeart/2005/8/layout/hierarchy3"/>
    <dgm:cxn modelId="{5F52FBD0-E240-4414-8662-93754D0AE3E1}" srcId="{8DFC0553-066B-49FC-A5E0-E3B03B16C6DD}" destId="{55976157-F6A6-4F51-9E46-D42012EDFF74}" srcOrd="2" destOrd="0" parTransId="{D471199B-2ED4-4EEE-AFA3-754047856B6F}" sibTransId="{7430DF83-48CB-43D8-A878-1E2677E2129E}"/>
    <dgm:cxn modelId="{DD9ED92C-DCEB-4306-A243-027788A5E6C5}" srcId="{6F5B8E9F-8555-4EC1-98A5-FA84D16D2615}" destId="{8E64DDD6-B6D8-453B-A117-25F5C90238A8}" srcOrd="1" destOrd="0" parTransId="{C7763BA9-E211-4B45-992B-078E2F09BA14}" sibTransId="{5B011DA3-83EE-4B49-AE1E-2D7348E14844}"/>
    <dgm:cxn modelId="{6F42A2DA-F82E-4CA0-9965-91301E54B595}" type="presOf" srcId="{FE27E0BD-4FC4-4EE1-B84D-74E31C3F4320}" destId="{4E10A3CC-720F-4BE8-932D-91FF66CC6B1F}" srcOrd="1" destOrd="0" presId="urn:microsoft.com/office/officeart/2005/8/layout/hierarchy3"/>
    <dgm:cxn modelId="{D5F6A876-283E-45E3-B420-F387A58AB9F4}" srcId="{5168BE42-D162-4627-9230-1775BD96A365}" destId="{AC0B728F-283C-4463-9AC8-91A01E63EA35}" srcOrd="1" destOrd="0" parTransId="{8AD6AE9A-2F8C-464E-A54B-154378EA9D00}" sibTransId="{CCEE9CFF-19BF-4226-8407-C1E6B23376D0}"/>
    <dgm:cxn modelId="{88192DF6-3A29-4C0F-97F2-B1FDA3ADBA64}" srcId="{8DFC0553-066B-49FC-A5E0-E3B03B16C6DD}" destId="{FE27E0BD-4FC4-4EE1-B84D-74E31C3F4320}" srcOrd="0" destOrd="0" parTransId="{C288AB8B-CA15-499C-BC9E-CBE2879ABDBA}" sibTransId="{950E518A-418E-4628-A73F-06661100F60E}"/>
    <dgm:cxn modelId="{8D55A6AA-1CF9-42B0-8288-B44275286CC3}" type="presOf" srcId="{5168BE42-D162-4627-9230-1775BD96A365}" destId="{639852F2-3439-4E38-A1B2-806038B54F1F}" srcOrd="0" destOrd="0" presId="urn:microsoft.com/office/officeart/2005/8/layout/hierarchy3"/>
    <dgm:cxn modelId="{79260FC5-AC4A-4F20-BFF9-033C38F51E81}" type="presOf" srcId="{AC0B728F-283C-4463-9AC8-91A01E63EA35}" destId="{C5B0B676-0C90-4729-9775-DB90089ACB91}" srcOrd="0" destOrd="0" presId="urn:microsoft.com/office/officeart/2005/8/layout/hierarchy3"/>
    <dgm:cxn modelId="{4FEAA522-2447-42E4-ABEC-8A4593C4A4B8}" type="presOf" srcId="{E2F64D26-8213-4AF1-A293-BAF5ADA29D6F}" destId="{DCD3B191-D9C4-4083-87BE-3A7AD0353AAB}" srcOrd="0" destOrd="0" presId="urn:microsoft.com/office/officeart/2005/8/layout/hierarchy3"/>
    <dgm:cxn modelId="{B5A82989-918D-462D-9E75-482EA81A5BD9}" type="presOf" srcId="{55976157-F6A6-4F51-9E46-D42012EDFF74}" destId="{3B43C718-0E7A-4555-A4DF-0F572D9AF11A}" srcOrd="0" destOrd="0" presId="urn:microsoft.com/office/officeart/2005/8/layout/hierarchy3"/>
    <dgm:cxn modelId="{55B783D7-0C89-4161-9B40-DB93BA60D041}" srcId="{8DFC0553-066B-49FC-A5E0-E3B03B16C6DD}" destId="{6F5B8E9F-8555-4EC1-98A5-FA84D16D2615}" srcOrd="3" destOrd="0" parTransId="{7AB2E887-EC38-4D07-B6BB-C81F69397AAE}" sibTransId="{0CF29130-4EEC-4A95-AF30-575E436B4E2E}"/>
    <dgm:cxn modelId="{4CE6F0EC-FAA2-476B-BA06-3A47843CD225}" type="presOf" srcId="{5168BE42-D162-4627-9230-1775BD96A365}" destId="{41B2415D-6A7D-4007-92FC-8596361D0912}" srcOrd="1" destOrd="0" presId="urn:microsoft.com/office/officeart/2005/8/layout/hierarchy3"/>
    <dgm:cxn modelId="{AC897A12-CCED-40C8-A1D1-3FB457BB77A2}" type="presParOf" srcId="{D5742FAB-0F5B-4489-BF7E-498C38D38ECD}" destId="{5B554FAD-78AA-4E81-8A7F-3CFB3EEE04E4}" srcOrd="0" destOrd="0" presId="urn:microsoft.com/office/officeart/2005/8/layout/hierarchy3"/>
    <dgm:cxn modelId="{EFDE1319-B339-4BA5-A27E-E27062BEE30C}" type="presParOf" srcId="{5B554FAD-78AA-4E81-8A7F-3CFB3EEE04E4}" destId="{4D1DCCE5-85FE-48A2-8E75-49CEEEE23F09}" srcOrd="0" destOrd="0" presId="urn:microsoft.com/office/officeart/2005/8/layout/hierarchy3"/>
    <dgm:cxn modelId="{949126DA-4DFF-48F0-930C-7F05B6A28516}" type="presParOf" srcId="{4D1DCCE5-85FE-48A2-8E75-49CEEEE23F09}" destId="{1822CB24-79FE-48AE-BB67-259DB9622007}" srcOrd="0" destOrd="0" presId="urn:microsoft.com/office/officeart/2005/8/layout/hierarchy3"/>
    <dgm:cxn modelId="{FFEBF1BA-0277-4B69-9DB7-2C8A7D327024}" type="presParOf" srcId="{4D1DCCE5-85FE-48A2-8E75-49CEEEE23F09}" destId="{4E10A3CC-720F-4BE8-932D-91FF66CC6B1F}" srcOrd="1" destOrd="0" presId="urn:microsoft.com/office/officeart/2005/8/layout/hierarchy3"/>
    <dgm:cxn modelId="{987ACA64-8D5E-45CE-9E72-17F103509C3C}" type="presParOf" srcId="{5B554FAD-78AA-4E81-8A7F-3CFB3EEE04E4}" destId="{FB6EBBDF-A913-459B-BD17-EEE65C1DFE70}" srcOrd="1" destOrd="0" presId="urn:microsoft.com/office/officeart/2005/8/layout/hierarchy3"/>
    <dgm:cxn modelId="{297DB048-82C4-4E04-BB7E-CBCEDB601B8B}" type="presParOf" srcId="{D5742FAB-0F5B-4489-BF7E-498C38D38ECD}" destId="{110BD237-D96C-4B0F-A99D-7ACB81D6B278}" srcOrd="1" destOrd="0" presId="urn:microsoft.com/office/officeart/2005/8/layout/hierarchy3"/>
    <dgm:cxn modelId="{1113E7EA-F195-4058-8626-B868BCD451D8}" type="presParOf" srcId="{110BD237-D96C-4B0F-A99D-7ACB81D6B278}" destId="{EE2B4720-C9E4-4AD4-A903-7B267D74A740}" srcOrd="0" destOrd="0" presId="urn:microsoft.com/office/officeart/2005/8/layout/hierarchy3"/>
    <dgm:cxn modelId="{C6BD8B93-85F4-417F-9FD7-CA5A9C2B5E5F}" type="presParOf" srcId="{EE2B4720-C9E4-4AD4-A903-7B267D74A740}" destId="{639852F2-3439-4E38-A1B2-806038B54F1F}" srcOrd="0" destOrd="0" presId="urn:microsoft.com/office/officeart/2005/8/layout/hierarchy3"/>
    <dgm:cxn modelId="{CD66FC42-2602-4F86-B82B-593C78B0A20A}" type="presParOf" srcId="{EE2B4720-C9E4-4AD4-A903-7B267D74A740}" destId="{41B2415D-6A7D-4007-92FC-8596361D0912}" srcOrd="1" destOrd="0" presId="urn:microsoft.com/office/officeart/2005/8/layout/hierarchy3"/>
    <dgm:cxn modelId="{421AEF25-AF5D-4848-9AC2-BD4FA6E3020E}" type="presParOf" srcId="{110BD237-D96C-4B0F-A99D-7ACB81D6B278}" destId="{580CC763-4247-4389-BDD6-2CA64956D91F}" srcOrd="1" destOrd="0" presId="urn:microsoft.com/office/officeart/2005/8/layout/hierarchy3"/>
    <dgm:cxn modelId="{3977B8CF-C063-4E9B-A472-BBF5964F4561}" type="presParOf" srcId="{580CC763-4247-4389-BDD6-2CA64956D91F}" destId="{052ADD29-20AF-49AA-9E24-5789C5F5D21B}" srcOrd="0" destOrd="0" presId="urn:microsoft.com/office/officeart/2005/8/layout/hierarchy3"/>
    <dgm:cxn modelId="{48661D0E-BA77-4702-B52E-33653A41B29B}" type="presParOf" srcId="{580CC763-4247-4389-BDD6-2CA64956D91F}" destId="{53FEE9FE-316B-4083-896A-CD09C58DAA94}" srcOrd="1" destOrd="0" presId="urn:microsoft.com/office/officeart/2005/8/layout/hierarchy3"/>
    <dgm:cxn modelId="{E2B360EA-D233-4489-A1E4-3B0E7B720DA6}" type="presParOf" srcId="{580CC763-4247-4389-BDD6-2CA64956D91F}" destId="{5B3BE509-A1A9-47F0-B81C-D6A5C68B1ACF}" srcOrd="2" destOrd="0" presId="urn:microsoft.com/office/officeart/2005/8/layout/hierarchy3"/>
    <dgm:cxn modelId="{D323152E-AFFE-451A-9D97-346010AA018A}" type="presParOf" srcId="{580CC763-4247-4389-BDD6-2CA64956D91F}" destId="{C5B0B676-0C90-4729-9775-DB90089ACB91}" srcOrd="3" destOrd="0" presId="urn:microsoft.com/office/officeart/2005/8/layout/hierarchy3"/>
    <dgm:cxn modelId="{82EF6B0B-8114-413C-B24E-63CA149C9522}" type="presParOf" srcId="{D5742FAB-0F5B-4489-BF7E-498C38D38ECD}" destId="{B8FB089F-26DB-4F12-9C62-A709C3D7C955}" srcOrd="2" destOrd="0" presId="urn:microsoft.com/office/officeart/2005/8/layout/hierarchy3"/>
    <dgm:cxn modelId="{0A272029-ED24-47CA-9484-32EE3FC25192}" type="presParOf" srcId="{B8FB089F-26DB-4F12-9C62-A709C3D7C955}" destId="{BD934538-DEDE-4CBE-9646-47A7C164C58A}" srcOrd="0" destOrd="0" presId="urn:microsoft.com/office/officeart/2005/8/layout/hierarchy3"/>
    <dgm:cxn modelId="{5E0AD1AA-65D7-4B22-AAF0-A28E2490C63D}" type="presParOf" srcId="{BD934538-DEDE-4CBE-9646-47A7C164C58A}" destId="{3B43C718-0E7A-4555-A4DF-0F572D9AF11A}" srcOrd="0" destOrd="0" presId="urn:microsoft.com/office/officeart/2005/8/layout/hierarchy3"/>
    <dgm:cxn modelId="{817DF202-2F4A-4ED5-A80A-1CD247A3E7CA}" type="presParOf" srcId="{BD934538-DEDE-4CBE-9646-47A7C164C58A}" destId="{A6B6B3F4-4327-4335-881B-E9B6D0E54C33}" srcOrd="1" destOrd="0" presId="urn:microsoft.com/office/officeart/2005/8/layout/hierarchy3"/>
    <dgm:cxn modelId="{4D0FF280-BB98-44DA-8C62-D8B97FC12F3E}" type="presParOf" srcId="{B8FB089F-26DB-4F12-9C62-A709C3D7C955}" destId="{771B0399-6AAA-4AE7-9E13-B6D3C2078628}" srcOrd="1" destOrd="0" presId="urn:microsoft.com/office/officeart/2005/8/layout/hierarchy3"/>
    <dgm:cxn modelId="{B5E01DD6-CEC9-4C24-9720-67ECAA970407}" type="presParOf" srcId="{771B0399-6AAA-4AE7-9E13-B6D3C2078628}" destId="{85F69DD8-92C5-4BC0-A58C-73129B803C75}" srcOrd="0" destOrd="0" presId="urn:microsoft.com/office/officeart/2005/8/layout/hierarchy3"/>
    <dgm:cxn modelId="{7D456D57-E5C4-4D2E-9FF6-4F0034B6768D}" type="presParOf" srcId="{771B0399-6AAA-4AE7-9E13-B6D3C2078628}" destId="{5862E7E9-74A3-4136-A944-24B06A78A22E}" srcOrd="1" destOrd="0" presId="urn:microsoft.com/office/officeart/2005/8/layout/hierarchy3"/>
    <dgm:cxn modelId="{96DB27BB-437E-4FCE-A0D3-14415263D99D}" type="presParOf" srcId="{771B0399-6AAA-4AE7-9E13-B6D3C2078628}" destId="{5152E84C-AFE7-46EB-8420-EE44A1A23DEF}" srcOrd="2" destOrd="0" presId="urn:microsoft.com/office/officeart/2005/8/layout/hierarchy3"/>
    <dgm:cxn modelId="{E75E4811-28E2-4206-93F6-B3ED37749747}" type="presParOf" srcId="{771B0399-6AAA-4AE7-9E13-B6D3C2078628}" destId="{14CDB73D-6D8C-47B7-9C27-CF6F0ACBDC9D}" srcOrd="3" destOrd="0" presId="urn:microsoft.com/office/officeart/2005/8/layout/hierarchy3"/>
    <dgm:cxn modelId="{B9FE4040-11BF-4661-8C02-73A992C5B1DE}" type="presParOf" srcId="{771B0399-6AAA-4AE7-9E13-B6D3C2078628}" destId="{DCD3B191-D9C4-4083-87BE-3A7AD0353AAB}" srcOrd="4" destOrd="0" presId="urn:microsoft.com/office/officeart/2005/8/layout/hierarchy3"/>
    <dgm:cxn modelId="{F4AEA8E9-DB8D-4249-87DB-5C83B828D842}" type="presParOf" srcId="{771B0399-6AAA-4AE7-9E13-B6D3C2078628}" destId="{74AAE31C-A48F-41A9-8915-195DC549E856}" srcOrd="5" destOrd="0" presId="urn:microsoft.com/office/officeart/2005/8/layout/hierarchy3"/>
    <dgm:cxn modelId="{64984A7B-7087-414D-8FC3-25D98108C2C7}" type="presParOf" srcId="{771B0399-6AAA-4AE7-9E13-B6D3C2078628}" destId="{0003ACC2-300E-4A7E-AA9F-ED159440BFD3}" srcOrd="6" destOrd="0" presId="urn:microsoft.com/office/officeart/2005/8/layout/hierarchy3"/>
    <dgm:cxn modelId="{A791E8BA-EEBC-4440-AA05-9CD1D0CFD980}" type="presParOf" srcId="{771B0399-6AAA-4AE7-9E13-B6D3C2078628}" destId="{E78ACABD-4818-4AE8-A0E3-2C0F2B02DB1E}" srcOrd="7" destOrd="0" presId="urn:microsoft.com/office/officeart/2005/8/layout/hierarchy3"/>
    <dgm:cxn modelId="{2571D1F9-B839-4E97-BB10-F9CA62E9264A}" type="presParOf" srcId="{D5742FAB-0F5B-4489-BF7E-498C38D38ECD}" destId="{CB4A0104-0BCE-49A9-B933-9B22C75CD802}" srcOrd="3" destOrd="0" presId="urn:microsoft.com/office/officeart/2005/8/layout/hierarchy3"/>
    <dgm:cxn modelId="{45F604F4-40E4-4838-9045-2DDA53F4FE0A}" type="presParOf" srcId="{CB4A0104-0BCE-49A9-B933-9B22C75CD802}" destId="{9BD76C26-5CDA-4506-B12B-57B5B20DF207}" srcOrd="0" destOrd="0" presId="urn:microsoft.com/office/officeart/2005/8/layout/hierarchy3"/>
    <dgm:cxn modelId="{E948FCD8-3148-448D-B3B4-91453EE814F5}" type="presParOf" srcId="{9BD76C26-5CDA-4506-B12B-57B5B20DF207}" destId="{62730E4F-5593-416F-B366-7BD34FA265B1}" srcOrd="0" destOrd="0" presId="urn:microsoft.com/office/officeart/2005/8/layout/hierarchy3"/>
    <dgm:cxn modelId="{2EFA37A2-0B18-4258-A308-0521E80F9E9E}" type="presParOf" srcId="{9BD76C26-5CDA-4506-B12B-57B5B20DF207}" destId="{4B1BDD55-A51C-4C75-A77E-2E4B554AFA43}" srcOrd="1" destOrd="0" presId="urn:microsoft.com/office/officeart/2005/8/layout/hierarchy3"/>
    <dgm:cxn modelId="{3758FED3-D257-4116-A0B2-9AE118FD7842}" type="presParOf" srcId="{CB4A0104-0BCE-49A9-B933-9B22C75CD802}" destId="{A9BF31E0-2F67-44A1-95BA-DB2DE19AE12F}" srcOrd="1" destOrd="0" presId="urn:microsoft.com/office/officeart/2005/8/layout/hierarchy3"/>
    <dgm:cxn modelId="{7D4521DC-70BB-4382-A0A6-335CBB55CED7}" type="presParOf" srcId="{A9BF31E0-2F67-44A1-95BA-DB2DE19AE12F}" destId="{9CE601DA-5184-4C2D-9205-ECA2D0F7C694}" srcOrd="0" destOrd="0" presId="urn:microsoft.com/office/officeart/2005/8/layout/hierarchy3"/>
    <dgm:cxn modelId="{B825F992-D0CE-4DB8-B82A-B11EFA5E97E3}" type="presParOf" srcId="{A9BF31E0-2F67-44A1-95BA-DB2DE19AE12F}" destId="{010B52C6-8261-413A-9FA0-4B5D271AC713}" srcOrd="1" destOrd="0" presId="urn:microsoft.com/office/officeart/2005/8/layout/hierarchy3"/>
    <dgm:cxn modelId="{6984095F-006E-4F6B-BBBE-F18CD6DAD0B1}" type="presParOf" srcId="{A9BF31E0-2F67-44A1-95BA-DB2DE19AE12F}" destId="{668CF4E7-8D9A-4521-A38C-71253FD6998E}" srcOrd="2" destOrd="0" presId="urn:microsoft.com/office/officeart/2005/8/layout/hierarchy3"/>
    <dgm:cxn modelId="{2E831108-6004-4F43-9C84-07649E4E7907}" type="presParOf" srcId="{A9BF31E0-2F67-44A1-95BA-DB2DE19AE12F}" destId="{F4F394C5-B19D-4332-8A05-AD1E73DF444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C72888-F138-4DCE-BCBF-71233B45E48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44E835-B18F-4056-A566-26612BE645A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– AKA The Anasazi </a:t>
          </a:r>
          <a:endParaRPr lang="en-US" dirty="0"/>
        </a:p>
      </dgm:t>
    </dgm:pt>
    <dgm:pt modelId="{178CA178-589C-4128-A667-6C5D5B299E7F}" type="parTrans" cxnId="{1B51C8E1-B5A2-4DC9-8244-C56270F62D8E}">
      <dgm:prSet/>
      <dgm:spPr/>
      <dgm:t>
        <a:bodyPr/>
        <a:lstStyle/>
        <a:p>
          <a:endParaRPr lang="en-US"/>
        </a:p>
      </dgm:t>
    </dgm:pt>
    <dgm:pt modelId="{6112ABF6-CBEF-4336-8A48-6536214EAF97}" type="sibTrans" cxnId="{1B51C8E1-B5A2-4DC9-8244-C56270F62D8E}">
      <dgm:prSet/>
      <dgm:spPr/>
      <dgm:t>
        <a:bodyPr/>
        <a:lstStyle/>
        <a:p>
          <a:endParaRPr lang="en-US"/>
        </a:p>
      </dgm:t>
    </dgm:pt>
    <dgm:pt modelId="{23BA303D-04EB-46C5-984C-2BB64C649B3F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AZ, NM, UT, CO</a:t>
          </a:r>
          <a:endParaRPr lang="en-US" dirty="0"/>
        </a:p>
      </dgm:t>
    </dgm:pt>
    <dgm:pt modelId="{588E8EB7-2F41-492D-A82A-D31D3D13D915}" type="parTrans" cxnId="{AB114267-FD10-4A14-8475-C99A19846BBA}">
      <dgm:prSet/>
      <dgm:spPr/>
      <dgm:t>
        <a:bodyPr/>
        <a:lstStyle/>
        <a:p>
          <a:endParaRPr lang="en-US"/>
        </a:p>
      </dgm:t>
    </dgm:pt>
    <dgm:pt modelId="{ABF7C70E-10CA-43DD-B036-371255B0702F}" type="sibTrans" cxnId="{AB114267-FD10-4A14-8475-C99A19846BBA}">
      <dgm:prSet/>
      <dgm:spPr/>
      <dgm:t>
        <a:bodyPr/>
        <a:lstStyle/>
        <a:p>
          <a:endParaRPr lang="en-US"/>
        </a:p>
      </dgm:t>
    </dgm:pt>
    <dgm:pt modelId="{91B15829-3C00-43BF-8075-6686262A2C4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built houses on the walls of cliffs, overhangs of caves</a:t>
          </a:r>
          <a:endParaRPr lang="en-US" dirty="0"/>
        </a:p>
      </dgm:t>
    </dgm:pt>
    <dgm:pt modelId="{AD614B95-5947-4BC7-852E-43C6DD1CD651}" type="parTrans" cxnId="{305BDED4-0A81-4E2F-A4F2-032624FD5D1A}">
      <dgm:prSet/>
      <dgm:spPr/>
      <dgm:t>
        <a:bodyPr/>
        <a:lstStyle/>
        <a:p>
          <a:endParaRPr lang="en-US"/>
        </a:p>
      </dgm:t>
    </dgm:pt>
    <dgm:pt modelId="{353A9631-530D-4195-9434-C629A00F5674}" type="sibTrans" cxnId="{305BDED4-0A81-4E2F-A4F2-032624FD5D1A}">
      <dgm:prSet/>
      <dgm:spPr/>
      <dgm:t>
        <a:bodyPr/>
        <a:lstStyle/>
        <a:p>
          <a:endParaRPr lang="en-US"/>
        </a:p>
      </dgm:t>
    </dgm:pt>
    <dgm:pt modelId="{863ACFB7-7FC5-4679-AFF9-D418EC1DE7A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100-1300 A.D</a:t>
          </a:r>
          <a:endParaRPr lang="en-US" dirty="0"/>
        </a:p>
      </dgm:t>
    </dgm:pt>
    <dgm:pt modelId="{3B6EF439-3B4C-4100-B662-A4668E8829BC}" type="parTrans" cxnId="{B7FB027D-FEAD-46B8-BF39-5D6B3B43B6D6}">
      <dgm:prSet/>
      <dgm:spPr/>
      <dgm:t>
        <a:bodyPr/>
        <a:lstStyle/>
        <a:p>
          <a:endParaRPr lang="en-US"/>
        </a:p>
      </dgm:t>
    </dgm:pt>
    <dgm:pt modelId="{3C412495-586E-47FD-BAF1-0343B6B1081A}" type="sibTrans" cxnId="{B7FB027D-FEAD-46B8-BF39-5D6B3B43B6D6}">
      <dgm:prSet/>
      <dgm:spPr/>
      <dgm:t>
        <a:bodyPr/>
        <a:lstStyle/>
        <a:p>
          <a:endParaRPr lang="en-US"/>
        </a:p>
      </dgm:t>
    </dgm:pt>
    <dgm:pt modelId="{9B201AB3-F7C2-494A-A7DD-6FB32288455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Adobe – straw, earth</a:t>
          </a:r>
          <a:endParaRPr lang="en-US" dirty="0"/>
        </a:p>
      </dgm:t>
    </dgm:pt>
    <dgm:pt modelId="{727E3850-C71D-413D-850C-A8D73DE15CEC}" type="parTrans" cxnId="{59EA3F72-5881-4B28-AEAC-AE6A03D39F07}">
      <dgm:prSet/>
      <dgm:spPr/>
      <dgm:t>
        <a:bodyPr/>
        <a:lstStyle/>
        <a:p>
          <a:endParaRPr lang="en-US"/>
        </a:p>
      </dgm:t>
    </dgm:pt>
    <dgm:pt modelId="{53BDF159-E5B9-4D82-92A8-CDDFB457BDA8}" type="sibTrans" cxnId="{59EA3F72-5881-4B28-AEAC-AE6A03D39F07}">
      <dgm:prSet/>
      <dgm:spPr/>
      <dgm:t>
        <a:bodyPr/>
        <a:lstStyle/>
        <a:p>
          <a:endParaRPr lang="en-US"/>
        </a:p>
      </dgm:t>
    </dgm:pt>
    <dgm:pt modelId="{7A76FDB8-5F07-45EE-9DF3-F550555EB96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Kiva – a ceremonial structure usually round partially underground </a:t>
          </a:r>
          <a:endParaRPr lang="en-US" dirty="0"/>
        </a:p>
      </dgm:t>
    </dgm:pt>
    <dgm:pt modelId="{CC587935-9547-4CB8-B420-4DA512F58ABE}" type="parTrans" cxnId="{3694FABD-7607-4BBF-8C3C-68DF09914FDF}">
      <dgm:prSet/>
      <dgm:spPr/>
      <dgm:t>
        <a:bodyPr/>
        <a:lstStyle/>
        <a:p>
          <a:endParaRPr lang="en-US"/>
        </a:p>
      </dgm:t>
    </dgm:pt>
    <dgm:pt modelId="{76ECF691-D17B-4443-8CA7-5391E65041D1}" type="sibTrans" cxnId="{3694FABD-7607-4BBF-8C3C-68DF09914FDF}">
      <dgm:prSet/>
      <dgm:spPr/>
      <dgm:t>
        <a:bodyPr/>
        <a:lstStyle/>
        <a:p>
          <a:endParaRPr lang="en-US"/>
        </a:p>
      </dgm:t>
    </dgm:pt>
    <dgm:pt modelId="{01690B64-9CA6-447D-A265-FD4B8D5BF404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Pueblo – stone, timber, adobe</a:t>
          </a:r>
          <a:endParaRPr lang="en-US" dirty="0"/>
        </a:p>
      </dgm:t>
    </dgm:pt>
    <dgm:pt modelId="{289487CA-A5C0-46AC-B9B5-DB8D7CE2CA6F}" type="parTrans" cxnId="{417E8D8A-69F3-4E20-A5AE-66DB59B97311}">
      <dgm:prSet/>
      <dgm:spPr/>
      <dgm:t>
        <a:bodyPr/>
        <a:lstStyle/>
        <a:p>
          <a:endParaRPr lang="en-US"/>
        </a:p>
      </dgm:t>
    </dgm:pt>
    <dgm:pt modelId="{BED8E0F1-A99E-4B7F-B840-A610FCE65047}" type="sibTrans" cxnId="{417E8D8A-69F3-4E20-A5AE-66DB59B97311}">
      <dgm:prSet/>
      <dgm:spPr/>
      <dgm:t>
        <a:bodyPr/>
        <a:lstStyle/>
        <a:p>
          <a:endParaRPr lang="en-US"/>
        </a:p>
      </dgm:t>
    </dgm:pt>
    <dgm:pt modelId="{7A38BD7D-F4E3-40F1-8468-B7AD794D443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Small apartment homes on top of each other</a:t>
          </a:r>
          <a:endParaRPr lang="en-US" dirty="0"/>
        </a:p>
      </dgm:t>
    </dgm:pt>
    <dgm:pt modelId="{FFC8F3C2-A43A-4E95-A9BF-8D647B98CC7E}" type="parTrans" cxnId="{4C18D847-BC4B-4D03-8C77-03FADB6B4707}">
      <dgm:prSet/>
      <dgm:spPr/>
      <dgm:t>
        <a:bodyPr/>
        <a:lstStyle/>
        <a:p>
          <a:endParaRPr lang="en-US"/>
        </a:p>
      </dgm:t>
    </dgm:pt>
    <dgm:pt modelId="{0518CDD3-13FD-46F4-8767-07E49EB43E00}" type="sibTrans" cxnId="{4C18D847-BC4B-4D03-8C77-03FADB6B4707}">
      <dgm:prSet/>
      <dgm:spPr/>
      <dgm:t>
        <a:bodyPr/>
        <a:lstStyle/>
        <a:p>
          <a:endParaRPr lang="en-US"/>
        </a:p>
      </dgm:t>
    </dgm:pt>
    <dgm:pt modelId="{BE3D786B-5AC3-4987-9B50-D045EB52CDF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Connected by ladders</a:t>
          </a:r>
          <a:endParaRPr lang="en-US" dirty="0"/>
        </a:p>
      </dgm:t>
    </dgm:pt>
    <dgm:pt modelId="{2DDA105B-50C8-407B-9DE0-64F93F55DD95}" type="parTrans" cxnId="{1457189E-835F-4A68-BDBF-E9886B647E69}">
      <dgm:prSet/>
      <dgm:spPr/>
      <dgm:t>
        <a:bodyPr/>
        <a:lstStyle/>
        <a:p>
          <a:endParaRPr lang="en-US"/>
        </a:p>
      </dgm:t>
    </dgm:pt>
    <dgm:pt modelId="{C3DB637D-EA5F-4A2D-9142-48F4500B0BF6}" type="sibTrans" cxnId="{1457189E-835F-4A68-BDBF-E9886B647E69}">
      <dgm:prSet/>
      <dgm:spPr/>
      <dgm:t>
        <a:bodyPr/>
        <a:lstStyle/>
        <a:p>
          <a:endParaRPr lang="en-US"/>
        </a:p>
      </dgm:t>
    </dgm:pt>
    <dgm:pt modelId="{EA6E7303-D30A-488B-B91E-A4664C4238C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Protection from invaders?  </a:t>
          </a:r>
          <a:r>
            <a:rPr lang="en-US" dirty="0" err="1" smtClean="0"/>
            <a:t>Unk</a:t>
          </a:r>
          <a:endParaRPr lang="en-US" dirty="0"/>
        </a:p>
      </dgm:t>
    </dgm:pt>
    <dgm:pt modelId="{5D388BB4-9B6E-4BEA-B0EF-3EF67D3E4632}" type="parTrans" cxnId="{081E62BB-B9E5-4F90-BD42-A4DAE4EFEED9}">
      <dgm:prSet/>
      <dgm:spPr/>
      <dgm:t>
        <a:bodyPr/>
        <a:lstStyle/>
        <a:p>
          <a:endParaRPr lang="en-US"/>
        </a:p>
      </dgm:t>
    </dgm:pt>
    <dgm:pt modelId="{9CCE6990-6C7E-4C71-BB83-2E7AF25B713A}" type="sibTrans" cxnId="{081E62BB-B9E5-4F90-BD42-A4DAE4EFEED9}">
      <dgm:prSet/>
      <dgm:spPr/>
      <dgm:t>
        <a:bodyPr/>
        <a:lstStyle/>
        <a:p>
          <a:endParaRPr lang="en-US"/>
        </a:p>
      </dgm:t>
    </dgm:pt>
    <dgm:pt modelId="{D8A8C96B-3B32-4380-B6D0-655FC50F5EF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Corn, squash, beans, tobacco, cotton</a:t>
          </a:r>
          <a:endParaRPr lang="en-US" dirty="0"/>
        </a:p>
      </dgm:t>
    </dgm:pt>
    <dgm:pt modelId="{9B6F43FA-7C84-4275-A793-5A8592712487}" type="parTrans" cxnId="{BBE48863-BC8A-464A-9942-2616B90BADE4}">
      <dgm:prSet/>
      <dgm:spPr/>
      <dgm:t>
        <a:bodyPr/>
        <a:lstStyle/>
        <a:p>
          <a:endParaRPr lang="en-US"/>
        </a:p>
      </dgm:t>
    </dgm:pt>
    <dgm:pt modelId="{01B24001-C12C-44FB-A450-CACC44E37970}" type="sibTrans" cxnId="{BBE48863-BC8A-464A-9942-2616B90BADE4}">
      <dgm:prSet/>
      <dgm:spPr/>
      <dgm:t>
        <a:bodyPr/>
        <a:lstStyle/>
        <a:p>
          <a:endParaRPr lang="en-US"/>
        </a:p>
      </dgm:t>
    </dgm:pt>
    <dgm:pt modelId="{0A27B21F-B032-45AA-9CA4-043F3058B63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Artistic pottery and jewelry</a:t>
          </a:r>
          <a:endParaRPr lang="en-US" dirty="0"/>
        </a:p>
      </dgm:t>
    </dgm:pt>
    <dgm:pt modelId="{D793CC96-F842-4097-BEBD-7221FD8A80D4}" type="parTrans" cxnId="{7E6304F0-E6DA-4B85-8E9B-531872C580C1}">
      <dgm:prSet/>
      <dgm:spPr/>
      <dgm:t>
        <a:bodyPr/>
        <a:lstStyle/>
        <a:p>
          <a:endParaRPr lang="en-US"/>
        </a:p>
      </dgm:t>
    </dgm:pt>
    <dgm:pt modelId="{9CAB093A-E852-4A02-BD87-18A10EC6D5B5}" type="sibTrans" cxnId="{7E6304F0-E6DA-4B85-8E9B-531872C580C1}">
      <dgm:prSet/>
      <dgm:spPr/>
      <dgm:t>
        <a:bodyPr/>
        <a:lstStyle/>
        <a:p>
          <a:endParaRPr lang="en-US"/>
        </a:p>
      </dgm:t>
    </dgm:pt>
    <dgm:pt modelId="{CDB6B24D-C32B-41E5-BB28-FF60A25338F6}" type="pres">
      <dgm:prSet presAssocID="{36C72888-F138-4DCE-BCBF-71233B45E48B}" presName="cycle" presStyleCnt="0">
        <dgm:presLayoutVars>
          <dgm:dir/>
          <dgm:resizeHandles val="exact"/>
        </dgm:presLayoutVars>
      </dgm:prSet>
      <dgm:spPr/>
    </dgm:pt>
    <dgm:pt modelId="{A2F1BCD8-9CF8-4A5D-AFC9-9884F2801C14}" type="pres">
      <dgm:prSet presAssocID="{4044E835-B18F-4056-A566-26612BE645A0}" presName="node" presStyleLbl="node1" presStyleIdx="0" presStyleCnt="1">
        <dgm:presLayoutVars>
          <dgm:bulletEnabled val="1"/>
        </dgm:presLayoutVars>
      </dgm:prSet>
      <dgm:spPr>
        <a:prstGeom prst="flowChartPunchedTape">
          <a:avLst/>
        </a:prstGeom>
      </dgm:spPr>
    </dgm:pt>
  </dgm:ptLst>
  <dgm:cxnLst>
    <dgm:cxn modelId="{5AAEB907-930B-4721-B5DF-7486E82D3D85}" type="presOf" srcId="{4044E835-B18F-4056-A566-26612BE645A0}" destId="{A2F1BCD8-9CF8-4A5D-AFC9-9884F2801C14}" srcOrd="0" destOrd="0" presId="urn:microsoft.com/office/officeart/2005/8/layout/cycle2"/>
    <dgm:cxn modelId="{65FEB544-C99B-4865-9D40-2BA029A38F7F}" type="presOf" srcId="{EA6E7303-D30A-488B-B91E-A4664C4238C7}" destId="{A2F1BCD8-9CF8-4A5D-AFC9-9884F2801C14}" srcOrd="0" destOrd="9" presId="urn:microsoft.com/office/officeart/2005/8/layout/cycle2"/>
    <dgm:cxn modelId="{5A135CE3-B0DD-4FE4-B10F-41442C93107F}" type="presOf" srcId="{7A76FDB8-5F07-45EE-9DF3-F550555EB96D}" destId="{A2F1BCD8-9CF8-4A5D-AFC9-9884F2801C14}" srcOrd="0" destOrd="5" presId="urn:microsoft.com/office/officeart/2005/8/layout/cycle2"/>
    <dgm:cxn modelId="{AB114267-FD10-4A14-8475-C99A19846BBA}" srcId="{4044E835-B18F-4056-A566-26612BE645A0}" destId="{23BA303D-04EB-46C5-984C-2BB64C649B3F}" srcOrd="0" destOrd="0" parTransId="{588E8EB7-2F41-492D-A82A-D31D3D13D915}" sibTransId="{ABF7C70E-10CA-43DD-B036-371255B0702F}"/>
    <dgm:cxn modelId="{081E62BB-B9E5-4F90-BD42-A4DAE4EFEED9}" srcId="{01690B64-9CA6-447D-A265-FD4B8D5BF404}" destId="{EA6E7303-D30A-488B-B91E-A4664C4238C7}" srcOrd="2" destOrd="0" parTransId="{5D388BB4-9B6E-4BEA-B0EF-3EF67D3E4632}" sibTransId="{9CCE6990-6C7E-4C71-BB83-2E7AF25B713A}"/>
    <dgm:cxn modelId="{B7FB027D-FEAD-46B8-BF39-5D6B3B43B6D6}" srcId="{91B15829-3C00-43BF-8075-6686262A2C40}" destId="{863ACFB7-7FC5-4679-AFF9-D418EC1DE7A7}" srcOrd="0" destOrd="0" parTransId="{3B6EF439-3B4C-4100-B662-A4668E8829BC}" sibTransId="{3C412495-586E-47FD-BAF1-0343B6B1081A}"/>
    <dgm:cxn modelId="{305BDED4-0A81-4E2F-A4F2-032624FD5D1A}" srcId="{4044E835-B18F-4056-A566-26612BE645A0}" destId="{91B15829-3C00-43BF-8075-6686262A2C40}" srcOrd="1" destOrd="0" parTransId="{AD614B95-5947-4BC7-852E-43C6DD1CD651}" sibTransId="{353A9631-530D-4195-9434-C629A00F5674}"/>
    <dgm:cxn modelId="{4AD622F0-CA04-4977-9990-00470310EBF0}" type="presOf" srcId="{91B15829-3C00-43BF-8075-6686262A2C40}" destId="{A2F1BCD8-9CF8-4A5D-AFC9-9884F2801C14}" srcOrd="0" destOrd="2" presId="urn:microsoft.com/office/officeart/2005/8/layout/cycle2"/>
    <dgm:cxn modelId="{7E6304F0-E6DA-4B85-8E9B-531872C580C1}" srcId="{4044E835-B18F-4056-A566-26612BE645A0}" destId="{0A27B21F-B032-45AA-9CA4-043F3058B633}" srcOrd="5" destOrd="0" parTransId="{D793CC96-F842-4097-BEBD-7221FD8A80D4}" sibTransId="{9CAB093A-E852-4A02-BD87-18A10EC6D5B5}"/>
    <dgm:cxn modelId="{E8AA87D2-4068-4215-A5C6-EB53E603D6A6}" type="presOf" srcId="{23BA303D-04EB-46C5-984C-2BB64C649B3F}" destId="{A2F1BCD8-9CF8-4A5D-AFC9-9884F2801C14}" srcOrd="0" destOrd="1" presId="urn:microsoft.com/office/officeart/2005/8/layout/cycle2"/>
    <dgm:cxn modelId="{F2676E79-5A4B-4E71-A196-91BD3D1287DA}" type="presOf" srcId="{9B201AB3-F7C2-494A-A7DD-6FB322884555}" destId="{A2F1BCD8-9CF8-4A5D-AFC9-9884F2801C14}" srcOrd="0" destOrd="4" presId="urn:microsoft.com/office/officeart/2005/8/layout/cycle2"/>
    <dgm:cxn modelId="{417E8D8A-69F3-4E20-A5AE-66DB59B97311}" srcId="{4044E835-B18F-4056-A566-26612BE645A0}" destId="{01690B64-9CA6-447D-A265-FD4B8D5BF404}" srcOrd="3" destOrd="0" parTransId="{289487CA-A5C0-46AC-B9B5-DB8D7CE2CA6F}" sibTransId="{BED8E0F1-A99E-4B7F-B840-A610FCE65047}"/>
    <dgm:cxn modelId="{25E9C621-EF1E-4256-B234-210EF8776165}" type="presOf" srcId="{36C72888-F138-4DCE-BCBF-71233B45E48B}" destId="{CDB6B24D-C32B-41E5-BB28-FF60A25338F6}" srcOrd="0" destOrd="0" presId="urn:microsoft.com/office/officeart/2005/8/layout/cycle2"/>
    <dgm:cxn modelId="{48D16603-1B0A-4035-8168-7F786A705F19}" type="presOf" srcId="{7A38BD7D-F4E3-40F1-8468-B7AD794D4439}" destId="{A2F1BCD8-9CF8-4A5D-AFC9-9884F2801C14}" srcOrd="0" destOrd="7" presId="urn:microsoft.com/office/officeart/2005/8/layout/cycle2"/>
    <dgm:cxn modelId="{BBE48863-BC8A-464A-9942-2616B90BADE4}" srcId="{4044E835-B18F-4056-A566-26612BE645A0}" destId="{D8A8C96B-3B32-4380-B6D0-655FC50F5EF5}" srcOrd="4" destOrd="0" parTransId="{9B6F43FA-7C84-4275-A793-5A8592712487}" sibTransId="{01B24001-C12C-44FB-A450-CACC44E37970}"/>
    <dgm:cxn modelId="{1B51C8E1-B5A2-4DC9-8244-C56270F62D8E}" srcId="{36C72888-F138-4DCE-BCBF-71233B45E48B}" destId="{4044E835-B18F-4056-A566-26612BE645A0}" srcOrd="0" destOrd="0" parTransId="{178CA178-589C-4128-A667-6C5D5B299E7F}" sibTransId="{6112ABF6-CBEF-4336-8A48-6536214EAF97}"/>
    <dgm:cxn modelId="{599C3A5F-04CC-42CA-8BD2-C34FF17AC44B}" type="presOf" srcId="{0A27B21F-B032-45AA-9CA4-043F3058B633}" destId="{A2F1BCD8-9CF8-4A5D-AFC9-9884F2801C14}" srcOrd="0" destOrd="11" presId="urn:microsoft.com/office/officeart/2005/8/layout/cycle2"/>
    <dgm:cxn modelId="{3694FABD-7607-4BBF-8C3C-68DF09914FDF}" srcId="{4044E835-B18F-4056-A566-26612BE645A0}" destId="{7A76FDB8-5F07-45EE-9DF3-F550555EB96D}" srcOrd="2" destOrd="0" parTransId="{CC587935-9547-4CB8-B420-4DA512F58ABE}" sibTransId="{76ECF691-D17B-4443-8CA7-5391E65041D1}"/>
    <dgm:cxn modelId="{340EAED5-B271-4DF7-91C4-4C9CB57A054D}" type="presOf" srcId="{01690B64-9CA6-447D-A265-FD4B8D5BF404}" destId="{A2F1BCD8-9CF8-4A5D-AFC9-9884F2801C14}" srcOrd="0" destOrd="6" presId="urn:microsoft.com/office/officeart/2005/8/layout/cycle2"/>
    <dgm:cxn modelId="{4C18D847-BC4B-4D03-8C77-03FADB6B4707}" srcId="{01690B64-9CA6-447D-A265-FD4B8D5BF404}" destId="{7A38BD7D-F4E3-40F1-8468-B7AD794D4439}" srcOrd="0" destOrd="0" parTransId="{FFC8F3C2-A43A-4E95-A9BF-8D647B98CC7E}" sibTransId="{0518CDD3-13FD-46F4-8767-07E49EB43E00}"/>
    <dgm:cxn modelId="{F138F3C9-CF9E-4C97-8833-A530677C7288}" type="presOf" srcId="{D8A8C96B-3B32-4380-B6D0-655FC50F5EF5}" destId="{A2F1BCD8-9CF8-4A5D-AFC9-9884F2801C14}" srcOrd="0" destOrd="10" presId="urn:microsoft.com/office/officeart/2005/8/layout/cycle2"/>
    <dgm:cxn modelId="{DF58F1E7-A48A-463E-8190-13C9CD72026D}" type="presOf" srcId="{863ACFB7-7FC5-4679-AFF9-D418EC1DE7A7}" destId="{A2F1BCD8-9CF8-4A5D-AFC9-9884F2801C14}" srcOrd="0" destOrd="3" presId="urn:microsoft.com/office/officeart/2005/8/layout/cycle2"/>
    <dgm:cxn modelId="{1457189E-835F-4A68-BDBF-E9886B647E69}" srcId="{01690B64-9CA6-447D-A265-FD4B8D5BF404}" destId="{BE3D786B-5AC3-4987-9B50-D045EB52CDFE}" srcOrd="1" destOrd="0" parTransId="{2DDA105B-50C8-407B-9DE0-64F93F55DD95}" sibTransId="{C3DB637D-EA5F-4A2D-9142-48F4500B0BF6}"/>
    <dgm:cxn modelId="{59EA3F72-5881-4B28-AEAC-AE6A03D39F07}" srcId="{91B15829-3C00-43BF-8075-6686262A2C40}" destId="{9B201AB3-F7C2-494A-A7DD-6FB322884555}" srcOrd="1" destOrd="0" parTransId="{727E3850-C71D-413D-850C-A8D73DE15CEC}" sibTransId="{53BDF159-E5B9-4D82-92A8-CDDFB457BDA8}"/>
    <dgm:cxn modelId="{3949DAFE-6893-483C-B5B8-959CBC40E520}" type="presOf" srcId="{BE3D786B-5AC3-4987-9B50-D045EB52CDFE}" destId="{A2F1BCD8-9CF8-4A5D-AFC9-9884F2801C14}" srcOrd="0" destOrd="8" presId="urn:microsoft.com/office/officeart/2005/8/layout/cycle2"/>
    <dgm:cxn modelId="{760669B1-BC3F-4BF3-BE29-704D6F48D595}" type="presParOf" srcId="{CDB6B24D-C32B-41E5-BB28-FF60A25338F6}" destId="{A2F1BCD8-9CF8-4A5D-AFC9-9884F2801C14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A775D-1930-4A3D-9AA1-833039BBAFD2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People Arrive in America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25,000 years ago – 8,000 BCE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Bering Strait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Ice age</a:t>
          </a:r>
          <a:endParaRPr lang="en-US" sz="1600" kern="1200" dirty="0"/>
        </a:p>
      </dsp:txBody>
      <dsp:txXfrm>
        <a:off x="1727" y="1810385"/>
        <a:ext cx="2688282" cy="1810385"/>
      </dsp:txXfrm>
    </dsp:sp>
    <dsp:sp modelId="{C8F8291D-5A57-48D5-A799-BE17D081965D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9EE66-AFEF-4A35-BEC9-459FD07B5653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Hunter-gatherers – 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wooly mammoths, oxen, saber-tooth cats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seeds, berries, nuts, roots, and bulbs</a:t>
          </a:r>
          <a:endParaRPr lang="en-US" sz="1600" kern="1200" dirty="0"/>
        </a:p>
      </dsp:txBody>
      <dsp:txXfrm>
        <a:off x="2770658" y="1810385"/>
        <a:ext cx="2688282" cy="1810385"/>
      </dsp:txXfrm>
    </dsp:sp>
    <dsp:sp modelId="{250F8459-0A5E-4B5A-A93F-043ADDAC3CCE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7F58F-9018-49F5-A737-B19671EB2AEF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End of the Ice Age 10,000 </a:t>
          </a:r>
          <a:r>
            <a:rPr lang="en-US" sz="1600" kern="1200" dirty="0" err="1" smtClean="0"/>
            <a:t>yrs</a:t>
          </a:r>
          <a:r>
            <a:rPr lang="en-US" sz="1600" kern="1200" dirty="0" smtClean="0"/>
            <a:t> ago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Large animals become extinct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Had to fish and hunt smaller animals, and fish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Began to build sturdy, permanent shelters, stored foods</a:t>
          </a:r>
          <a:endParaRPr lang="en-US" sz="1600" kern="1200" dirty="0"/>
        </a:p>
      </dsp:txBody>
      <dsp:txXfrm>
        <a:off x="5539589" y="1810385"/>
        <a:ext cx="2688282" cy="1810385"/>
      </dsp:txXfrm>
    </dsp:sp>
    <dsp:sp modelId="{651B215F-75CC-4417-8F05-7DEFDA4A0523}">
      <dsp:nvSpPr>
        <dsp:cNvPr id="0" name=""/>
        <dsp:cNvSpPr/>
      </dsp:nvSpPr>
      <dsp:spPr>
        <a:xfrm>
          <a:off x="6130158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F72B6-DB82-4D7E-BB5A-9B119D412ABE}">
      <dsp:nvSpPr>
        <dsp:cNvPr id="0" name=""/>
        <dsp:cNvSpPr/>
      </dsp:nvSpPr>
      <dsp:spPr>
        <a:xfrm flipV="1">
          <a:off x="3352793" y="3429003"/>
          <a:ext cx="1627587" cy="99749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2CB24-79FE-48AE-BB67-259DB9622007}">
      <dsp:nvSpPr>
        <dsp:cNvPr id="0" name=""/>
        <dsp:cNvSpPr/>
      </dsp:nvSpPr>
      <dsp:spPr>
        <a:xfrm>
          <a:off x="650471" y="1325"/>
          <a:ext cx="1458664" cy="729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7,000 B.C. experimentation w/ plants / simple gardens</a:t>
          </a:r>
          <a:endParaRPr lang="en-US" sz="1200" kern="1200"/>
        </a:p>
      </dsp:txBody>
      <dsp:txXfrm>
        <a:off x="671832" y="22686"/>
        <a:ext cx="1415942" cy="686610"/>
      </dsp:txXfrm>
    </dsp:sp>
    <dsp:sp modelId="{639852F2-3439-4E38-A1B2-806038B54F1F}">
      <dsp:nvSpPr>
        <dsp:cNvPr id="0" name=""/>
        <dsp:cNvSpPr/>
      </dsp:nvSpPr>
      <dsp:spPr>
        <a:xfrm>
          <a:off x="2473802" y="1325"/>
          <a:ext cx="1458664" cy="729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Central Mexico </a:t>
          </a:r>
          <a:endParaRPr lang="en-US" sz="1200" kern="1200"/>
        </a:p>
      </dsp:txBody>
      <dsp:txXfrm>
        <a:off x="2495163" y="22686"/>
        <a:ext cx="1415942" cy="686610"/>
      </dsp:txXfrm>
    </dsp:sp>
    <dsp:sp modelId="{052ADD29-20AF-49AA-9E24-5789C5F5D21B}">
      <dsp:nvSpPr>
        <dsp:cNvPr id="0" name=""/>
        <dsp:cNvSpPr/>
      </dsp:nvSpPr>
      <dsp:spPr>
        <a:xfrm>
          <a:off x="2619668" y="730658"/>
          <a:ext cx="145866" cy="546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999"/>
              </a:lnTo>
              <a:lnTo>
                <a:pt x="145866" y="5469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EE9FE-316B-4083-896A-CD09C58DAA94}">
      <dsp:nvSpPr>
        <dsp:cNvPr id="0" name=""/>
        <dsp:cNvSpPr/>
      </dsp:nvSpPr>
      <dsp:spPr>
        <a:xfrm>
          <a:off x="2765535" y="912991"/>
          <a:ext cx="1166931" cy="729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wild grain – maize</a:t>
          </a:r>
          <a:endParaRPr lang="en-US" sz="1400" kern="1200"/>
        </a:p>
      </dsp:txBody>
      <dsp:txXfrm>
        <a:off x="2786896" y="934352"/>
        <a:ext cx="1124209" cy="686610"/>
      </dsp:txXfrm>
    </dsp:sp>
    <dsp:sp modelId="{5B3BE509-A1A9-47F0-B81C-D6A5C68B1ACF}">
      <dsp:nvSpPr>
        <dsp:cNvPr id="0" name=""/>
        <dsp:cNvSpPr/>
      </dsp:nvSpPr>
      <dsp:spPr>
        <a:xfrm>
          <a:off x="2619668" y="730658"/>
          <a:ext cx="145866" cy="1458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8664"/>
              </a:lnTo>
              <a:lnTo>
                <a:pt x="145866" y="14586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0B676-0C90-4729-9775-DB90089ACB91}">
      <dsp:nvSpPr>
        <dsp:cNvPr id="0" name=""/>
        <dsp:cNvSpPr/>
      </dsp:nvSpPr>
      <dsp:spPr>
        <a:xfrm>
          <a:off x="2765535" y="1824656"/>
          <a:ext cx="1166931" cy="729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Beans and squash</a:t>
          </a:r>
          <a:endParaRPr lang="en-US" sz="1400" kern="1200"/>
        </a:p>
      </dsp:txBody>
      <dsp:txXfrm>
        <a:off x="2786896" y="1846017"/>
        <a:ext cx="1124209" cy="686610"/>
      </dsp:txXfrm>
    </dsp:sp>
    <dsp:sp modelId="{3B43C718-0E7A-4555-A4DF-0F572D9AF11A}">
      <dsp:nvSpPr>
        <dsp:cNvPr id="0" name=""/>
        <dsp:cNvSpPr/>
      </dsp:nvSpPr>
      <dsp:spPr>
        <a:xfrm>
          <a:off x="4297133" y="1325"/>
          <a:ext cx="1458664" cy="729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Archaeologists - Examining the Evidence</a:t>
          </a:r>
          <a:endParaRPr lang="en-US" sz="1200" kern="1200"/>
        </a:p>
      </dsp:txBody>
      <dsp:txXfrm>
        <a:off x="4318494" y="22686"/>
        <a:ext cx="1415942" cy="686610"/>
      </dsp:txXfrm>
    </dsp:sp>
    <dsp:sp modelId="{85F69DD8-92C5-4BC0-A58C-73129B803C75}">
      <dsp:nvSpPr>
        <dsp:cNvPr id="0" name=""/>
        <dsp:cNvSpPr/>
      </dsp:nvSpPr>
      <dsp:spPr>
        <a:xfrm>
          <a:off x="4442999" y="730658"/>
          <a:ext cx="145866" cy="546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999"/>
              </a:lnTo>
              <a:lnTo>
                <a:pt x="145866" y="5469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62E7E9-74A3-4136-A944-24B06A78A22E}">
      <dsp:nvSpPr>
        <dsp:cNvPr id="0" name=""/>
        <dsp:cNvSpPr/>
      </dsp:nvSpPr>
      <dsp:spPr>
        <a:xfrm>
          <a:off x="4588865" y="912991"/>
          <a:ext cx="1166931" cy="729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Carbon Dating</a:t>
          </a:r>
          <a:endParaRPr lang="en-US" sz="1400" kern="1200"/>
        </a:p>
      </dsp:txBody>
      <dsp:txXfrm>
        <a:off x="4610226" y="934352"/>
        <a:ext cx="1124209" cy="686610"/>
      </dsp:txXfrm>
    </dsp:sp>
    <dsp:sp modelId="{5152E84C-AFE7-46EB-8420-EE44A1A23DEF}">
      <dsp:nvSpPr>
        <dsp:cNvPr id="0" name=""/>
        <dsp:cNvSpPr/>
      </dsp:nvSpPr>
      <dsp:spPr>
        <a:xfrm>
          <a:off x="4442999" y="730658"/>
          <a:ext cx="145866" cy="1458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8664"/>
              </a:lnTo>
              <a:lnTo>
                <a:pt x="145866" y="14586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DB73D-6D8C-47B7-9C27-CF6F0ACBDC9D}">
      <dsp:nvSpPr>
        <dsp:cNvPr id="0" name=""/>
        <dsp:cNvSpPr/>
      </dsp:nvSpPr>
      <dsp:spPr>
        <a:xfrm>
          <a:off x="4588865" y="1824656"/>
          <a:ext cx="1166931" cy="729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Stone Spearheads</a:t>
          </a:r>
          <a:endParaRPr lang="en-US" sz="1400" kern="1200"/>
        </a:p>
      </dsp:txBody>
      <dsp:txXfrm>
        <a:off x="4610226" y="1846017"/>
        <a:ext cx="1124209" cy="686610"/>
      </dsp:txXfrm>
    </dsp:sp>
    <dsp:sp modelId="{DCD3B191-D9C4-4083-87BE-3A7AD0353AAB}">
      <dsp:nvSpPr>
        <dsp:cNvPr id="0" name=""/>
        <dsp:cNvSpPr/>
      </dsp:nvSpPr>
      <dsp:spPr>
        <a:xfrm>
          <a:off x="4442999" y="730658"/>
          <a:ext cx="145866" cy="2443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3988"/>
              </a:lnTo>
              <a:lnTo>
                <a:pt x="145866" y="24439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AE31C-A48F-41A9-8915-195DC549E856}">
      <dsp:nvSpPr>
        <dsp:cNvPr id="0" name=""/>
        <dsp:cNvSpPr/>
      </dsp:nvSpPr>
      <dsp:spPr>
        <a:xfrm>
          <a:off x="4588865" y="2736321"/>
          <a:ext cx="1277976" cy="876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Clovis New Mexico 11,000 yrs. old</a:t>
          </a:r>
          <a:endParaRPr lang="en-US" sz="1400" kern="1200" dirty="0"/>
        </a:p>
      </dsp:txBody>
      <dsp:txXfrm>
        <a:off x="4614541" y="2761997"/>
        <a:ext cx="1226624" cy="825298"/>
      </dsp:txXfrm>
    </dsp:sp>
    <dsp:sp modelId="{0003ACC2-300E-4A7E-AA9F-ED159440BFD3}">
      <dsp:nvSpPr>
        <dsp:cNvPr id="0" name=""/>
        <dsp:cNvSpPr/>
      </dsp:nvSpPr>
      <dsp:spPr>
        <a:xfrm>
          <a:off x="4442999" y="730658"/>
          <a:ext cx="145866" cy="3429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9312"/>
              </a:lnTo>
              <a:lnTo>
                <a:pt x="145866" y="34293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ACABD-4818-4AE8-A0E3-2C0F2B02DB1E}">
      <dsp:nvSpPr>
        <dsp:cNvPr id="0" name=""/>
        <dsp:cNvSpPr/>
      </dsp:nvSpPr>
      <dsp:spPr>
        <a:xfrm>
          <a:off x="4588865" y="3795304"/>
          <a:ext cx="1166931" cy="729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oldest artifact in US</a:t>
          </a:r>
          <a:endParaRPr lang="en-US" sz="1400" kern="1200" dirty="0"/>
        </a:p>
      </dsp:txBody>
      <dsp:txXfrm>
        <a:off x="4610226" y="3816665"/>
        <a:ext cx="1124209" cy="686610"/>
      </dsp:txXfrm>
    </dsp:sp>
    <dsp:sp modelId="{62730E4F-5593-416F-B366-7BD34FA265B1}">
      <dsp:nvSpPr>
        <dsp:cNvPr id="0" name=""/>
        <dsp:cNvSpPr/>
      </dsp:nvSpPr>
      <dsp:spPr>
        <a:xfrm>
          <a:off x="6120463" y="1325"/>
          <a:ext cx="1458664" cy="729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Canada - Old Crow River Valley </a:t>
          </a:r>
          <a:endParaRPr lang="en-US" sz="1200" kern="1200" dirty="0"/>
        </a:p>
      </dsp:txBody>
      <dsp:txXfrm>
        <a:off x="6141824" y="22686"/>
        <a:ext cx="1415942" cy="686610"/>
      </dsp:txXfrm>
    </dsp:sp>
    <dsp:sp modelId="{9CE601DA-5184-4C2D-9205-ECA2D0F7C694}">
      <dsp:nvSpPr>
        <dsp:cNvPr id="0" name=""/>
        <dsp:cNvSpPr/>
      </dsp:nvSpPr>
      <dsp:spPr>
        <a:xfrm>
          <a:off x="6266330" y="730658"/>
          <a:ext cx="145866" cy="546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999"/>
              </a:lnTo>
              <a:lnTo>
                <a:pt x="145866" y="5469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52C6-8261-413A-9FA0-4B5D271AC713}">
      <dsp:nvSpPr>
        <dsp:cNvPr id="0" name=""/>
        <dsp:cNvSpPr/>
      </dsp:nvSpPr>
      <dsp:spPr>
        <a:xfrm>
          <a:off x="6412196" y="912991"/>
          <a:ext cx="1166931" cy="729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Carved Bone 27,000 yrs. Old</a:t>
          </a:r>
          <a:endParaRPr lang="en-US" sz="1400" kern="1200"/>
        </a:p>
      </dsp:txBody>
      <dsp:txXfrm>
        <a:off x="6433557" y="934352"/>
        <a:ext cx="1124209" cy="686610"/>
      </dsp:txXfrm>
    </dsp:sp>
    <dsp:sp modelId="{668CF4E7-8D9A-4521-A38C-71253FD6998E}">
      <dsp:nvSpPr>
        <dsp:cNvPr id="0" name=""/>
        <dsp:cNvSpPr/>
      </dsp:nvSpPr>
      <dsp:spPr>
        <a:xfrm>
          <a:off x="6266330" y="730658"/>
          <a:ext cx="145866" cy="1458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8664"/>
              </a:lnTo>
              <a:lnTo>
                <a:pt x="145866" y="14586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394C5-B19D-4332-8A05-AD1E73DF444E}">
      <dsp:nvSpPr>
        <dsp:cNvPr id="0" name=""/>
        <dsp:cNvSpPr/>
      </dsp:nvSpPr>
      <dsp:spPr>
        <a:xfrm>
          <a:off x="6412196" y="1824656"/>
          <a:ext cx="1166931" cy="729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Use unknown</a:t>
          </a:r>
          <a:endParaRPr lang="en-US" sz="1400" kern="1200"/>
        </a:p>
      </dsp:txBody>
      <dsp:txXfrm>
        <a:off x="6433557" y="1846017"/>
        <a:ext cx="1124209" cy="6866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1BCD8-9CF8-4A5D-AFC9-9884F2801C14}">
      <dsp:nvSpPr>
        <dsp:cNvPr id="0" name=""/>
        <dsp:cNvSpPr/>
      </dsp:nvSpPr>
      <dsp:spPr>
        <a:xfrm>
          <a:off x="1181397" y="297"/>
          <a:ext cx="5866804" cy="5866804"/>
        </a:xfrm>
        <a:prstGeom prst="flowChartPunchedTap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– AKA The Anasazi </a:t>
          </a:r>
          <a:endParaRPr lang="en-US" sz="22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AZ, NM, UT, CO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built houses on the walls of cliffs, overhangs of caves</a:t>
          </a:r>
          <a:endParaRPr lang="en-US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100-1300 A.D</a:t>
          </a:r>
          <a:endParaRPr lang="en-US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Adobe – straw, earth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Kiva – a ceremonial structure usually round partially underground 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Pueblo – stone, timber, adobe</a:t>
          </a:r>
          <a:endParaRPr lang="en-US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Small apartment homes on top of each other</a:t>
          </a:r>
          <a:endParaRPr lang="en-US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Connected by ladders</a:t>
          </a:r>
          <a:endParaRPr lang="en-US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Protection from invaders?  </a:t>
          </a:r>
          <a:r>
            <a:rPr lang="en-US" sz="1700" kern="1200" dirty="0" err="1" smtClean="0"/>
            <a:t>Unk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Corn, squash, beans, tobacco, cotton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Artistic pottery and jewelry</a:t>
          </a:r>
          <a:endParaRPr lang="en-US" sz="1700" kern="1200" dirty="0"/>
        </a:p>
      </dsp:txBody>
      <dsp:txXfrm>
        <a:off x="1181397" y="1173658"/>
        <a:ext cx="5866804" cy="3520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BA35-212B-456D-8A9D-E1868DE60344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E72-CFEB-477F-B2D9-10A0731DE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2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BA35-212B-456D-8A9D-E1868DE60344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E72-CFEB-477F-B2D9-10A0731DE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8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BA35-212B-456D-8A9D-E1868DE60344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E72-CFEB-477F-B2D9-10A0731DE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7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BA35-212B-456D-8A9D-E1868DE60344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E72-CFEB-477F-B2D9-10A0731DE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1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BA35-212B-456D-8A9D-E1868DE60344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E72-CFEB-477F-B2D9-10A0731DE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4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BA35-212B-456D-8A9D-E1868DE60344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E72-CFEB-477F-B2D9-10A0731DE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4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BA35-212B-456D-8A9D-E1868DE60344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E72-CFEB-477F-B2D9-10A0731DE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3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BA35-212B-456D-8A9D-E1868DE60344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E72-CFEB-477F-B2D9-10A0731DE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5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BA35-212B-456D-8A9D-E1868DE60344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E72-CFEB-477F-B2D9-10A0731DE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2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BA35-212B-456D-8A9D-E1868DE60344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E72-CFEB-477F-B2D9-10A0731DE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BA35-212B-456D-8A9D-E1868DE60344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E72-CFEB-477F-B2D9-10A0731DE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9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CBA35-212B-456D-8A9D-E1868DE60344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57E72-CFEB-477F-B2D9-10A0731DE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6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bagbuilding.files.wordpress.com/2012/03/anasazi_ruins_mesa_verde_national_park_colorado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americanseeker.blogspot.com/2009/08/hopewell-culture-and-serpent-mound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cahokiamounds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 First Americans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Pre-History to 1492</a:t>
            </a:r>
            <a:endParaRPr lang="en-US" dirty="0"/>
          </a:p>
        </p:txBody>
      </p:sp>
      <p:pic>
        <p:nvPicPr>
          <p:cNvPr id="1026" name="Picture 2" descr="C:\Users\User\AppData\Local\Microsoft\Windows\Temporary Internet Files\Content.IE5\6GMTBMNS\MP90042271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399"/>
            <a:ext cx="1905000" cy="286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Microsoft\Windows\Temporary Internet Files\Content.IE5\E8KB3I3R\MC90043495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953000"/>
            <a:ext cx="2151062" cy="152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AppData\Local\Microsoft\Windows\Temporary Internet Files\Content.IE5\6CORBFV9\MC90002235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285" y="4953000"/>
            <a:ext cx="1789481" cy="17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AppData\Local\Microsoft\Windows\Temporary Internet Files\Content.IE5\505H3QOM\MC90002054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285" y="152400"/>
            <a:ext cx="1645920" cy="160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encrypted-tbn2.google.com/images?q=tbn:ANd9GcRsYBGJ9-0Ua_NHxhi_SDge7HojyszEw6G_pE0mrUs6fDvuHjU_5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516442"/>
            <a:ext cx="1905000" cy="287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encrypted-tbn0.google.com/images?q=tbn:ANd9GcR8Trm9DSgC0xm94m_T2BrvHfVU3k_42R2EpddghFNqSUjQoq7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31" y="152399"/>
            <a:ext cx="17526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49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encrypted-tbn0.google.com/images?q=tbn:ANd9GcTqn_3adlqcyaL3wYZThkOGs35ynVEJVeV97a5IYoJN68Oaw2e7f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8" y="152399"/>
            <a:ext cx="2985762" cy="398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asazi rui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386" y="2971800"/>
            <a:ext cx="5677815" cy="378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9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5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14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3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15810"/>
              </p:ext>
            </p:extLst>
          </p:nvPr>
        </p:nvGraphicFramePr>
        <p:xfrm>
          <a:off x="457200" y="1905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-454890" y="35449"/>
            <a:ext cx="95988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People Arrive in the Americas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938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2F72B6-DB82-4D7E-BB5A-9B119D412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A42F72B6-DB82-4D7E-BB5A-9B119D412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F8291D-5A57-48D5-A799-BE17D0819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C8F8291D-5A57-48D5-A799-BE17D0819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BA775D-1930-4A3D-9AA1-833039BBA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67BA775D-1930-4A3D-9AA1-833039BBA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0F8459-0A5E-4B5A-A93F-043ADDAC3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250F8459-0A5E-4B5A-A93F-043ADDAC3C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99EE66-AFEF-4A35-BEC9-459FD07B5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FC99EE66-AFEF-4A35-BEC9-459FD07B5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1B215F-75CC-4417-8F05-7DEFDA4A0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651B215F-75CC-4417-8F05-7DEFDA4A0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D7F58F-9018-49F5-A737-B19671EB2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34D7F58F-9018-49F5-A737-B19671EB2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1013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01" y="4719484"/>
            <a:ext cx="2495550" cy="1838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68" y="4681384"/>
            <a:ext cx="2438400" cy="1876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25354"/>
            <a:ext cx="2152650" cy="21240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73370" y="381000"/>
            <a:ext cx="5197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First Farmers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954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22CB24-79FE-48AE-BB67-259DB9622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1822CB24-79FE-48AE-BB67-259DB9622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39852F2-3439-4E38-A1B2-806038B54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639852F2-3439-4E38-A1B2-806038B54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2ADD29-20AF-49AA-9E24-5789C5F5D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052ADD29-20AF-49AA-9E24-5789C5F5D2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3FEE9FE-316B-4083-896A-CD09C58DA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53FEE9FE-316B-4083-896A-CD09C58DA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B3BE509-A1A9-47F0-B81C-D6A5C68B1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5B3BE509-A1A9-47F0-B81C-D6A5C68B1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B0B676-0C90-4729-9775-DB90089AC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C5B0B676-0C90-4729-9775-DB90089AC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B43C718-0E7A-4555-A4DF-0F572D9AF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9">
                                            <p:graphicEl>
                                              <a:dgm id="{3B43C718-0E7A-4555-A4DF-0F572D9AF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F69DD8-92C5-4BC0-A58C-73129B803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9">
                                            <p:graphicEl>
                                              <a:dgm id="{85F69DD8-92C5-4BC0-A58C-73129B803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62E7E9-74A3-4136-A944-24B06A78A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9">
                                            <p:graphicEl>
                                              <a:dgm id="{5862E7E9-74A3-4136-A944-24B06A78A2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152E84C-AFE7-46EB-8420-EE44A1A23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dgm id="{5152E84C-AFE7-46EB-8420-EE44A1A23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4CDB73D-6D8C-47B7-9C27-CF6F0ACBD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14CDB73D-6D8C-47B7-9C27-CF6F0ACBDC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D3B191-D9C4-4083-87BE-3A7AD0353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DCD3B191-D9C4-4083-87BE-3A7AD0353A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AAE31C-A48F-41A9-8915-195DC549E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74AAE31C-A48F-41A9-8915-195DC549E8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03ACC2-300E-4A7E-AA9F-ED159440B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9">
                                            <p:graphicEl>
                                              <a:dgm id="{0003ACC2-300E-4A7E-AA9F-ED159440B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8ACABD-4818-4AE8-A0E3-2C0F2B02D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9">
                                            <p:graphicEl>
                                              <a:dgm id="{E78ACABD-4818-4AE8-A0E3-2C0F2B02D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730E4F-5593-416F-B366-7BD34FA26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62730E4F-5593-416F-B366-7BD34FA26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CE601DA-5184-4C2D-9205-ECA2D0F7C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9">
                                            <p:graphicEl>
                                              <a:dgm id="{9CE601DA-5184-4C2D-9205-ECA2D0F7C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0B52C6-8261-413A-9FA0-4B5D271AC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9">
                                            <p:graphicEl>
                                              <a:dgm id="{010B52C6-8261-413A-9FA0-4B5D271AC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68CF4E7-8D9A-4521-A38C-71253FD69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9">
                                            <p:graphicEl>
                                              <a:dgm id="{668CF4E7-8D9A-4521-A38C-71253FD69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4F394C5-B19D-4332-8A05-AD1E73DF4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9" dur="500"/>
                                        <p:tgtEl>
                                          <p:spTgt spid="9">
                                            <p:graphicEl>
                                              <a:dgm id="{F4F394C5-B19D-4332-8A05-AD1E73DF4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this carving used for?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3" y="1600200"/>
            <a:ext cx="6000749" cy="4800600"/>
          </a:xfrm>
        </p:spPr>
      </p:pic>
    </p:spTree>
    <p:extLst>
      <p:ext uri="{BB962C8B-B14F-4D97-AF65-F5344CB8AC3E}">
        <p14:creationId xmlns:p14="http://schemas.microsoft.com/office/powerpoint/2010/main" val="428927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</a:t>
            </a:r>
            <a:r>
              <a:rPr lang="en-US" dirty="0"/>
              <a:t>civilizations in North America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/>
              <a:t>culture </a:t>
            </a:r>
            <a:r>
              <a:rPr lang="en-US" sz="2400" dirty="0"/>
              <a:t>– a total way of life a people follow to satisfy their wants and needs</a:t>
            </a:r>
          </a:p>
          <a:p>
            <a:pPr lvl="0"/>
            <a:r>
              <a:rPr lang="en-US" sz="2400" dirty="0" smtClean="0"/>
              <a:t>2000 yrs. </a:t>
            </a:r>
            <a:r>
              <a:rPr lang="en-US" sz="2400" dirty="0"/>
              <a:t>ago</a:t>
            </a:r>
          </a:p>
          <a:p>
            <a:pPr lvl="0"/>
            <a:r>
              <a:rPr lang="en-US" sz="2400" dirty="0"/>
              <a:t>Mound Builders – up to 100 ft. </a:t>
            </a:r>
            <a:r>
              <a:rPr lang="en-US" sz="2400" dirty="0" smtClean="0"/>
              <a:t>high, </a:t>
            </a:r>
            <a:r>
              <a:rPr lang="en-US" sz="2400" dirty="0"/>
              <a:t>covers 16 acres</a:t>
            </a:r>
          </a:p>
          <a:p>
            <a:r>
              <a:rPr lang="en-US" sz="2400" dirty="0" smtClean="0"/>
              <a:t>Why did early native build mounds?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What artifacts have been found within the mounds?</a:t>
            </a:r>
            <a:endParaRPr lang="en-US" sz="2400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mound-building cultures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Adena</a:t>
            </a:r>
            <a:r>
              <a:rPr lang="en-US" dirty="0"/>
              <a:t> – Ohio, West Virginia </a:t>
            </a:r>
            <a:r>
              <a:rPr lang="en-US" dirty="0" smtClean="0"/>
              <a:t>pic </a:t>
            </a:r>
            <a:r>
              <a:rPr lang="en-US" dirty="0"/>
              <a:t>p.42</a:t>
            </a:r>
          </a:p>
          <a:p>
            <a:pPr lvl="1"/>
            <a:r>
              <a:rPr lang="en-US" dirty="0"/>
              <a:t>sunflowers, pumpkins, tobacco</a:t>
            </a:r>
          </a:p>
          <a:p>
            <a:pPr lvl="1"/>
            <a:r>
              <a:rPr lang="en-US" dirty="0"/>
              <a:t>mainly hunter-gatherers</a:t>
            </a:r>
          </a:p>
          <a:p>
            <a:pPr lvl="1"/>
            <a:r>
              <a:rPr lang="en-US" dirty="0"/>
              <a:t>food plentiful</a:t>
            </a:r>
          </a:p>
          <a:p>
            <a:endParaRPr lang="en-US" dirty="0"/>
          </a:p>
        </p:txBody>
      </p:sp>
      <p:pic>
        <p:nvPicPr>
          <p:cNvPr id="1026" name="Picture 2" descr="https://encrypted-tbn3.google.com/images?q=tbn:ANd9GcTg_skDgs91ZRuyBiSI7xuYCkje4FkDuL1iwMK-RfGFJmdC4TNk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220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oogle.com/images?q=tbn:ANd9GcQakcYvi768Lfq7TWMLxFYNlbZOTXBYgzXrojXTwkY9ZRoF02fz7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55" y="4876800"/>
            <a:ext cx="31242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[Mound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3581401" cy="294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5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mound-building cultures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/>
              <a:t>Hopewell – WV, OH, IN, MO, WI, IO, MI</a:t>
            </a:r>
          </a:p>
          <a:p>
            <a:pPr lvl="1"/>
            <a:r>
              <a:rPr lang="en-US" sz="2000" dirty="0"/>
              <a:t>relied heavily on farming</a:t>
            </a:r>
          </a:p>
          <a:p>
            <a:pPr lvl="1"/>
            <a:r>
              <a:rPr lang="en-US" sz="2000" dirty="0"/>
              <a:t>earthworks larger, art more advanced</a:t>
            </a:r>
          </a:p>
          <a:p>
            <a:pPr lvl="1"/>
            <a:r>
              <a:rPr lang="en-US" sz="2000" dirty="0"/>
              <a:t>large trade network</a:t>
            </a:r>
          </a:p>
          <a:p>
            <a:pPr lvl="2"/>
            <a:r>
              <a:rPr lang="en-US" sz="2000" dirty="0"/>
              <a:t>sea shell from Atlantic</a:t>
            </a:r>
          </a:p>
          <a:p>
            <a:pPr lvl="2"/>
            <a:r>
              <a:rPr lang="en-US" sz="2000" dirty="0"/>
              <a:t>silver from Canada</a:t>
            </a:r>
          </a:p>
          <a:p>
            <a:pPr lvl="2"/>
            <a:r>
              <a:rPr lang="en-US" sz="2000" dirty="0"/>
              <a:t>Alligator from Florida</a:t>
            </a:r>
          </a:p>
          <a:p>
            <a:pPr lvl="2"/>
            <a:r>
              <a:rPr lang="en-US" sz="2000" dirty="0"/>
              <a:t>Volcanic glass from </a:t>
            </a:r>
            <a:r>
              <a:rPr lang="en-US" sz="2000" dirty="0" smtClean="0"/>
              <a:t>Wyoming</a:t>
            </a:r>
          </a:p>
          <a:p>
            <a:pPr lvl="0"/>
            <a:r>
              <a:rPr lang="en-US" sz="2000" dirty="0"/>
              <a:t>500 A.D. both civilizations disappeared – cause </a:t>
            </a:r>
            <a:r>
              <a:rPr lang="en-US" sz="2000" dirty="0" err="1"/>
              <a:t>unk</a:t>
            </a:r>
            <a:endParaRPr lang="en-US" sz="2000" dirty="0"/>
          </a:p>
          <a:p>
            <a:endParaRPr lang="en-US" dirty="0"/>
          </a:p>
        </p:txBody>
      </p:sp>
      <p:pic>
        <p:nvPicPr>
          <p:cNvPr id="2050" name="Picture 2" descr="https://encrypted-tbn1.google.com/images?q=tbn:ANd9GcRoh7Sf5jH6H4NT3oi_J0JjwOnoIMy9G_wHaxHuAskykcGR1t4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43200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oogle.com/images?q=tbn:ANd9GcRVSAH6BCKVoeO8T8svsZ1-o4b7yxYfUnLK_jfdNUdeZTGfLb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03390"/>
            <a:ext cx="410132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6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mound-building cultures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>
                <a:latin typeface="Arial" pitchFamily="34" charset="0"/>
                <a:cs typeface="Arial" pitchFamily="34" charset="0"/>
              </a:rPr>
              <a:t>Mississippian Culture – developed 700 A.D</a:t>
            </a:r>
          </a:p>
          <a:p>
            <a:pPr lvl="0"/>
            <a:r>
              <a:rPr lang="en-US" sz="2000" dirty="0">
                <a:latin typeface="Arial" pitchFamily="34" charset="0"/>
                <a:cs typeface="Arial" pitchFamily="34" charset="0"/>
              </a:rPr>
              <a:t>most advanced of all mound builder</a:t>
            </a:r>
          </a:p>
          <a:p>
            <a:pPr lvl="0"/>
            <a:r>
              <a:rPr lang="en-US" sz="2000" dirty="0">
                <a:latin typeface="Arial" pitchFamily="34" charset="0"/>
                <a:cs typeface="Arial" pitchFamily="34" charset="0"/>
              </a:rPr>
              <a:t>Settled near rivers – why?</a:t>
            </a:r>
          </a:p>
          <a:p>
            <a:pPr lvl="0"/>
            <a:r>
              <a:rPr lang="en-US" sz="2000" dirty="0">
                <a:latin typeface="Arial" pitchFamily="34" charset="0"/>
                <a:cs typeface="Arial" pitchFamily="34" charset="0"/>
              </a:rPr>
              <a:t>Kept livestock, farmers:  corn, beans, squash, pump</a:t>
            </a:r>
          </a:p>
          <a:p>
            <a:pPr lvl="0"/>
            <a:r>
              <a:rPr lang="en-US" sz="2000" dirty="0">
                <a:latin typeface="Arial" pitchFamily="34" charset="0"/>
                <a:cs typeface="Arial" pitchFamily="34" charset="0"/>
              </a:rPr>
              <a:t>Traded w/ Central America</a:t>
            </a:r>
          </a:p>
          <a:p>
            <a:pPr lvl="0"/>
            <a:r>
              <a:rPr lang="en-US" sz="2000" dirty="0">
                <a:latin typeface="Arial" pitchFamily="34" charset="0"/>
                <a:cs typeface="Arial" pitchFamily="34" charset="0"/>
              </a:rPr>
              <a:t>Cahokia Mounds – 40,000 pop</a:t>
            </a:r>
          </a:p>
          <a:p>
            <a:pPr lvl="0"/>
            <a:r>
              <a:rPr lang="en-US" sz="2000" dirty="0">
                <a:latin typeface="Arial" pitchFamily="34" charset="0"/>
                <a:cs typeface="Arial" pitchFamily="34" charset="0"/>
              </a:rPr>
              <a:t>Over 100 mounds</a:t>
            </a:r>
          </a:p>
          <a:p>
            <a:pPr lvl="0"/>
            <a:r>
              <a:rPr lang="en-US" sz="2000" dirty="0">
                <a:latin typeface="Arial" pitchFamily="34" charset="0"/>
                <a:cs typeface="Arial" pitchFamily="34" charset="0"/>
              </a:rPr>
              <a:t>Disappeared about 1500 A.D</a:t>
            </a:r>
          </a:p>
          <a:p>
            <a:pPr lvl="0"/>
            <a:r>
              <a:rPr lang="en-US" sz="2000" dirty="0">
                <a:latin typeface="Arial" pitchFamily="34" charset="0"/>
                <a:cs typeface="Arial" pitchFamily="34" charset="0"/>
              </a:rPr>
              <a:t>The first Spanish explorers reported only one group</a:t>
            </a:r>
          </a:p>
          <a:p>
            <a:endParaRPr lang="en-US" dirty="0"/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BaAHsDASIAAhEBAxEB/8QAGwAAAgMBAQEAAAAAAAAAAAAAAwYCBAUHAAH/xAA9EAACAQIEBAQDBAgFBQAAAAABAgMEEQAFEiETMUFRBiJhcYGRoRQjMtEVFjNCUmKx8Ac0gsHhQ3JzktL/xAAYAQEBAQEBAAAAAAAAAAAAAAABAgADBP/EAB8RAAICAgIDAQAAAAAAAAAAAAABAhESUSFBAxMxYf/aAAwDAQACEQMRAD8Af/1tf+JPkPzxCXxhIguWjA7lf+cKK55FOpvQhCvlGva1vcYmtcrn/JOFLWDKBb+mPS5Q0eSpbGYeM3Bs80a/6b4i/jRwfLOhFuei2MAyIqEqw099akDAZKgd+Q7jl88TnHQpS2MQ8aSEkNUxp2JW4PywI+N6i9lkDDvoGFt6qxtxAD22/PAmrLNYygHnyweyOhxexo/XicC5miHuuPDx3OLEyQt6AYUvtN72kvbsGxnDxBGZo4k1XdS1ybWt3w5x0OL2dBbx6VW+oE+wxE/4gamOkhRytpvf44VIpJ5I1k/CrC41tpv8TjzzMsRlaWOwXVYNckelueDOOhxexxj8bGWPUKylRr20yXBG9u1sQm8Zyx3BrsvJtcBXJP8ATCIczpmD+eSy3F2UqNu2MGrzY1EhWON0ETFwD2O3Lmd/98KnF9Bi9nT38dzB9Ilhc220i4+eBy+O5Q1o5I5PYf8AOOdLndU0RaScoStwIoxqG/K3988Cjzlkk1S8eQ8yWtty62w5aRlE6O3jSq1AFdOrkWSwtgZ8X1BJ3Xn/AA45+3iCMk/cTEg23YYEufKwuYJFPYygEfTBmysP06Q+UeGadRVVbQU7kXKPWAkEcxsxHTGP4grvDhpr0hkaTihEZJ3UMu12G+43+uEvSkYaOepldHWxLqYyd+x3Gx5HvgSSqY9HFWZSAL36b2PvbEvyWChQ35fJ4elngpNU/DlTY6hdXva252HPc7nFSWvyNbpSx5jKdBcM7BUO/La5vb0t64VaMK0kiffSlTe5uTf8uWM+jr2qy0MgaJ1JClVIKn16dMQ5FqI0ZhmNJCWlpo5U1j8LSqzA3IubLsLDrbAKbPYFUvPRvOANVg5FvkcYtLkecv5wkdRFIoKS/bI1HIbWZxYX53wZMizGphZ5my6lZPKytMWJt18gI+WIcl2Wovo31ziinm+zvRiH+eIi1rX3JN8UY6nJ5qxjJDPCqgBJZTp19NgfXGfBl1NBMgbN4C8akvFGjMT3O5BHyxWDUqOr1WYSTRw3CxxJsB2AYkD2wZIcWNRbLo3EazaWbkPLg1OlJUxF4qjUgNriwG2M3Lc0oyeJFLWMzAm7HzE/E7YNF4loUqeA/FVv4n8wH9+2IcmaqJ1GUUTtxWqnQd9e3198ZDrRRsoepqg5YiNCt7jpvy9fhhppq5avanqFksdvPqAx4u5cB9RKX1J3/vbB7WhxTFx6GhRWMmaxxEDUysVGnrjMqYqWAhxmNQx2JUINySAB9T8sNUmW0OcRvBKDDNa/mOjfoVbp8RbCtnfhrN8um4cSvOpICXWzD2vsfcYuPkT+s2BSmljWnaojllYCWzKQBbbt15fXApaqPiNeOo3N/Le2IT5VnhK68snKL+7w7jBhl+ZReQUNWwB56CcW5GxGfOKCtrFkSOPnILswNhYbMCOvK/Mc8fMoyKHhaqirp7g2+7fn9MWavL8wnV0q5jLGdtAAC29R1xQWhkgGkQsV1bWBPbHO+Ksg26fJKSHVwZGVibkrO2/yxNMvp6aQyQRjUebHmcL6NMh86yIB2uL/ABxKSvrlkIikbhj8NxewHf8ApiOdlGvVw8U3kVztYaTa2KVRTiWPh+YLbTbfl2xn/parClpNOldy2k8sBofEklVXmBY14IH7Qta3r7b4KbKTfQVcjgWN1RCrN/1FO4xVq8jiWNhFxyTbzXJ026kA74aOPTgDzvI1t1C2APvzP0xn/pSJqgxSRtGdRVfKNJ+OMmxyA0lDIIVXyCwtYEnly367W+Nz1xXfIGkkYlQ5NyN9wcaceZUQcqxII2OrYfljRgraaZBwuG3qGxm2uSbsz8qy9qWMRgMGPW+98bqRyOkSyqCFTz25323v354+xPT8PVIFAtucfTJEBqhDFbc13+mIbsbIsqm5c8VR+8NnX88HhzF6VeDJKnDAuiuNre+Fuu4q1DHLszRZfxcGoPl+Z3HtjEzfM653ih1wRvES0vAn1lj0NugHx6YcLFN2W848X/a8wMdDTRpEpKlwd2YE73vbTy+eCRZw7RqXSHURv96/54xq/hNAlTwgrSPZ20WuD6jny741KShrHpo3i+zsjLdTc8viMWqQyXI8rSzVTOtOvFaPZwh1aT2PS+KdRRVUYLPBIB1JU7YjkGbTUUCyUtREiOLslhc7devyxn+PPFGbTZaIqepighkJSaSMkEjoL72v6WwRSZFHmZZAShDW574EzADddjhey2rqfM4LyxMAgCGwHIG1v646ZQz5HXUEK17RRT2s3GgKn/2F9sZfaYtHOM7y37cqqshUjkoOxPrj5T5K1GoRoyNO92H4jvdvbc2HQb9cdEq8s8PMAi11PpUkjh1DWubdx6DFL9E5NqtDmRQ/yzpb6jFc1RvgsQRSggPp5bjlvggoAxJfR5jcgd8NcfhwSf5bNAwIuLrf6g74HU5DmFOIxEBU62sTHYaR3Nzy9r4nFoBTlyoMbgqPW+I0uWyxvfUpUC3M74cT4dzNRfhRv/2up/rbAZcjzFUIehdlbYgRhh9Mbkxiz0L1UAhRuGSbgq+4Hr364oVOUZxltpKOZGHZXILDsVO2NWXw9TAl3opICOqKy2+lsVqnKqdI2k+316BRuUkvYe2BPozMfPswrmoBFU5XYGw42n8G/TtitTCGtEcUkauUI0G+5737f32xrR0hr4mifM62WmcWKSohuPli9R5VT0IVYFWym+o7m+F/gpgxklO8CKpqIwgsNDldXuORx9OWFTpOY1wI6cQf/ONOUsbcNRpHI98ACt2B+OJsbMus8PUVcUeoSXUqBBpbawHpiong2iLi01UUB5a1t7cr4beFGlrgXtcqu5wN5juqKR6csGb6BIz6LKqXLYtMICjmFJufe5wVy3MAAdN8T4it1PxOIPe5AJt64m9lkAuo2cWHriL6AwAjAJ66t8TUA8iABz9cQfzcrH3xkzUDCre6qpbpbmPfFqCoqoiAtU8Z7LIwt8L4osUJK6QCORuRihLlkM7F9Ti482mTn8xikyGNEWc5lE9lrJGI2ux1W+eLcfiXM1QESxvbmXT8iMIMmXy0pVqWeraMNcoBe31GKEtfXRLpFTUKoFvMlrfU4vkk60niysid1MEMg1c1crcfI9sUvEniaOpyOpV6QI2m+qwe31BxzaDN8wiAVKlWv1kU9PbfF2abM6umaLjUulwNRFwSCbWueXLBbKLOVtaEFGVQ1gTICSo6kc/fHQKY+HJIEV5Qr6QCxkZbn42xz3L6SeIWlg1FGsCWBG4xq6XC/sXJ9742Q0N82WZTUMFp6s2YEjS6sL7cgMB/VgHda9resP8AzhUkYmL7xNgdrx4AJQBZCoHaxGDJDRtuGNhG8bdLMevrgYmmXytEAP5WBxJ0VlAZQbr1GKchKGyHTv02xzCg8k6ixMTID/JcfPAhNGzbuPYbY9Eza5Nzse+CSKrEFgDv1HpjMpE0Aex6fA4k6JYgbYpINMrhdt+mCXOltzjJCeaJdOq5AHW+K8k8CCxdP9RG+JZkB9lfYfhwlVyKshCqAOwGKirJY3mVGAW8RW/IHliYClCpDaW6A3BwghVuPKNyL7c8SppZI5EEcjqCeSsRi6oKN7xFmctFU0sVPdLDUx0DcdvXrgvhyrMk6H7PcairObeYd7f3bGBWM0kMnEYvpnYLqN7bnljd8NqAYthtE1vmcZpYlJcDUk1IHtwCO4FsDqzDN+xmkgY/vJb/AHviNhoJsL74qnfnvt1xCRNlKsp6lZPuczv/AOUC/wBMUD+lbm1XTkfD8saJF2YHcX64PGBoG2GhP//Z"/>
          <p:cNvSpPr>
            <a:spLocks noChangeAspect="1" noChangeArrowheads="1"/>
          </p:cNvSpPr>
          <p:nvPr/>
        </p:nvSpPr>
        <p:spPr bwMode="auto">
          <a:xfrm>
            <a:off x="63500" y="-447675"/>
            <a:ext cx="11715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BDAAkGBwgHBgkIBwgKCgkLDRYPDQwMDRsUFRAWIB0iIiAdHx8kKDQsJCYxJx8fLT0tMTU3Ojo6Iys/RD84QzQ5Ojf/2wBDAQoKCg0MDRoPDxo3JR8lNzc3Nzc3Nzc3Nzc3Nzc3Nzc3Nzc3Nzc3Nzc3Nzc3Nzc3Nzc3Nzc3Nzc3Nzc3Nzc3Nzf/wAARCABaAHsDASIAAhEBAxEB/8QAGwAAAgMBAQEAAAAAAAAAAAAAAwYCBAUHAAH/xAA9EAACAQIEBAQDBAgFBQAAAAABAgMEEQAFEiETMUFRBiJhcYGRoRQjMtEVFjNCUmKx8Ac0gsHhQ3JzktL/xAAYAQEBAQEBAAAAAAAAAAAAAAABAgADBP/EAB8RAAICAgIDAQAAAAAAAAAAAAABAhESUSFBAxMxYf/aAAwDAQACEQMRAD8Af/1tf+JPkPzxCXxhIguWjA7lf+cKK55FOpvQhCvlGva1vcYmtcrn/JOFLWDKBb+mPS5Q0eSpbGYeM3Bs80a/6b4i/jRwfLOhFuei2MAyIqEqw099akDAZKgd+Q7jl88TnHQpS2MQ8aSEkNUxp2JW4PywI+N6i9lkDDvoGFt6qxtxAD22/PAmrLNYygHnyweyOhxexo/XicC5miHuuPDx3OLEyQt6AYUvtN72kvbsGxnDxBGZo4k1XdS1ybWt3w5x0OL2dBbx6VW+oE+wxE/4gamOkhRytpvf44VIpJ5I1k/CrC41tpv8TjzzMsRlaWOwXVYNckelueDOOhxexxj8bGWPUKylRr20yXBG9u1sQm8Zyx3BrsvJtcBXJP8ATCIczpmD+eSy3F2UqNu2MGrzY1EhWON0ETFwD2O3Lmd/98KnF9Bi9nT38dzB9Ilhc220i4+eBy+O5Q1o5I5PYf8AOOdLndU0RaScoStwIoxqG/K3988Cjzlkk1S8eQ8yWtty62w5aRlE6O3jSq1AFdOrkWSwtgZ8X1BJ3Xn/AA45+3iCMk/cTEg23YYEufKwuYJFPYygEfTBmysP06Q+UeGadRVVbQU7kXKPWAkEcxsxHTGP4grvDhpr0hkaTihEZJ3UMu12G+43+uEvSkYaOepldHWxLqYyd+x3Gx5HvgSSqY9HFWZSAL36b2PvbEvyWChQ35fJ4elngpNU/DlTY6hdXva252HPc7nFSWvyNbpSx5jKdBcM7BUO/La5vb0t64VaMK0kiffSlTe5uTf8uWM+jr2qy0MgaJ1JClVIKn16dMQ5FqI0ZhmNJCWlpo5U1j8LSqzA3IubLsLDrbAKbPYFUvPRvOANVg5FvkcYtLkecv5wkdRFIoKS/bI1HIbWZxYX53wZMizGphZ5my6lZPKytMWJt18gI+WIcl2Wovo31ziinm+zvRiH+eIi1rX3JN8UY6nJ5qxjJDPCqgBJZTp19NgfXGfBl1NBMgbN4C8akvFGjMT3O5BHyxWDUqOr1WYSTRw3CxxJsB2AYkD2wZIcWNRbLo3EazaWbkPLg1OlJUxF4qjUgNriwG2M3Lc0oyeJFLWMzAm7HzE/E7YNF4loUqeA/FVv4n8wH9+2IcmaqJ1GUUTtxWqnQd9e3198ZDrRRsoepqg5YiNCt7jpvy9fhhppq5avanqFksdvPqAx4u5cB9RKX1J3/vbB7WhxTFx6GhRWMmaxxEDUysVGnrjMqYqWAhxmNQx2JUINySAB9T8sNUmW0OcRvBKDDNa/mOjfoVbp8RbCtnfhrN8um4cSvOpICXWzD2vsfcYuPkT+s2BSmljWnaojllYCWzKQBbbt15fXApaqPiNeOo3N/Le2IT5VnhK68snKL+7w7jBhl+ZReQUNWwB56CcW5GxGfOKCtrFkSOPnILswNhYbMCOvK/Mc8fMoyKHhaqirp7g2+7fn9MWavL8wnV0q5jLGdtAAC29R1xQWhkgGkQsV1bWBPbHO+Ksg26fJKSHVwZGVibkrO2/yxNMvp6aQyQRjUebHmcL6NMh86yIB2uL/ABxKSvrlkIikbhj8NxewHf8ApiOdlGvVw8U3kVztYaTa2KVRTiWPh+YLbTbfl2xn/parClpNOldy2k8sBofEklVXmBY14IH7Qta3r7b4KbKTfQVcjgWN1RCrN/1FO4xVq8jiWNhFxyTbzXJ026kA74aOPTgDzvI1t1C2APvzP0xn/pSJqgxSRtGdRVfKNJ+OMmxyA0lDIIVXyCwtYEnly367W+Nz1xXfIGkkYlQ5NyN9wcaceZUQcqxII2OrYfljRgraaZBwuG3qGxm2uSbsz8qy9qWMRgMGPW+98bqRyOkSyqCFTz25323v354+xPT8PVIFAtucfTJEBqhDFbc13+mIbsbIsqm5c8VR+8NnX88HhzF6VeDJKnDAuiuNre+Fuu4q1DHLszRZfxcGoPl+Z3HtjEzfM653ih1wRvES0vAn1lj0NugHx6YcLFN2W848X/a8wMdDTRpEpKlwd2YE73vbTy+eCRZw7RqXSHURv96/54xq/hNAlTwgrSPZ20WuD6jny741KShrHpo3i+zsjLdTc8viMWqQyXI8rSzVTOtOvFaPZwh1aT2PS+KdRRVUYLPBIB1JU7YjkGbTUUCyUtREiOLslhc7devyxn+PPFGbTZaIqepighkJSaSMkEjoL72v6WwRSZFHmZZAShDW574EzADddjhey2rqfM4LyxMAgCGwHIG1v646ZQz5HXUEK17RRT2s3GgKn/2F9sZfaYtHOM7y37cqqshUjkoOxPrj5T5K1GoRoyNO92H4jvdvbc2HQb9cdEq8s8PMAi11PpUkjh1DWubdx6DFL9E5NqtDmRQ/yzpb6jFc1RvgsQRSggPp5bjlvggoAxJfR5jcgd8NcfhwSf5bNAwIuLrf6g74HU5DmFOIxEBU62sTHYaR3Nzy9r4nFoBTlyoMbgqPW+I0uWyxvfUpUC3M74cT4dzNRfhRv/2up/rbAZcjzFUIehdlbYgRhh9Mbkxiz0L1UAhRuGSbgq+4Hr364oVOUZxltpKOZGHZXILDsVO2NWXw9TAl3opICOqKy2+lsVqnKqdI2k+316BRuUkvYe2BPozMfPswrmoBFU5XYGw42n8G/TtitTCGtEcUkauUI0G+5737f32xrR0hr4mifM62WmcWKSohuPli9R5VT0IVYFWym+o7m+F/gpgxklO8CKpqIwgsNDldXuORx9OWFTpOY1wI6cQf/ONOUsbcNRpHI98ACt2B+OJsbMus8PUVcUeoSXUqBBpbawHpiong2iLi01UUB5a1t7cr4beFGlrgXtcqu5wN5juqKR6csGb6BIz6LKqXLYtMICjmFJufe5wVy3MAAdN8T4it1PxOIPe5AJt64m9lkAuo2cWHriL6AwAjAJ66t8TUA8iABz9cQfzcrH3xkzUDCre6qpbpbmPfFqCoqoiAtU8Z7LIwt8L4osUJK6QCORuRihLlkM7F9Ti482mTn8xikyGNEWc5lE9lrJGI2ux1W+eLcfiXM1QESxvbmXT8iMIMmXy0pVqWeraMNcoBe31GKEtfXRLpFTUKoFvMlrfU4vkk60niysid1MEMg1c1crcfI9sUvEniaOpyOpV6QI2m+qwe31BxzaDN8wiAVKlWv1kU9PbfF2abM6umaLjUulwNRFwSCbWueXLBbKLOVtaEFGVQ1gTICSo6kc/fHQKY+HJIEV5Qr6QCxkZbn42xz3L6SeIWlg1FGsCWBG4xq6XC/sXJ9742Q0N82WZTUMFp6s2YEjS6sL7cgMB/VgHda9resP8AzhUkYmL7xNgdrx4AJQBZCoHaxGDJDRtuGNhG8bdLMevrgYmmXytEAP5WBxJ0VlAZQbr1GKchKGyHTv02xzCg8k6ixMTID/JcfPAhNGzbuPYbY9Eza5Nzse+CSKrEFgDv1HpjMpE0Aex6fA4k6JYgbYpINMrhdt+mCXOltzjJCeaJdOq5AHW+K8k8CCxdP9RG+JZkB9lfYfhwlVyKshCqAOwGKirJY3mVGAW8RW/IHliYClCpDaW6A3BwghVuPKNyL7c8SppZI5EEcjqCeSsRi6oKN7xFmctFU0sVPdLDUx0DcdvXrgvhyrMk6H7PcairObeYd7f3bGBWM0kMnEYvpnYLqN7bnljd8NqAYthtE1vmcZpYlJcDUk1IHtwCO4FsDqzDN+xmkgY/vJb/AHviNhoJsL74qnfnvt1xCRNlKsp6lZPuczv/AOUC/wBMUD+lbm1XTkfD8saJF2YHcX64PGBoG2GhP//Z"/>
          <p:cNvSpPr>
            <a:spLocks noChangeAspect="1" noChangeArrowheads="1"/>
          </p:cNvSpPr>
          <p:nvPr/>
        </p:nvSpPr>
        <p:spPr bwMode="auto">
          <a:xfrm>
            <a:off x="215900" y="-295275"/>
            <a:ext cx="11715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4101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9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0"/>
            <a:ext cx="8229600" cy="1143000"/>
          </a:xfrm>
        </p:spPr>
        <p:txBody>
          <a:bodyPr/>
          <a:lstStyle/>
          <a:p>
            <a:r>
              <a:rPr lang="en-US" dirty="0" smtClean="0"/>
              <a:t>Cliff </a:t>
            </a:r>
            <a:r>
              <a:rPr lang="en-US" dirty="0"/>
              <a:t>Dwellers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686472"/>
              </p:ext>
            </p:extLst>
          </p:nvPr>
        </p:nvGraphicFramePr>
        <p:xfrm>
          <a:off x="-762000" y="961103"/>
          <a:ext cx="8229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encrypted-tbn0.google.com/images?q=tbn:ANd9GcTS_2cD_mTmWWQyiK8gS15HKY4uUjUDQ3WTv1CgnHGd-hjH3QT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81" y="3276600"/>
            <a:ext cx="195262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oogle.com/images?q=tbn:ANd9GcTBqtPF0-794o7QMJjQzcG5fiLYqNx6m2C-kH-JW_7Kn9ZIFDGQB1Ve7KqLb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09912"/>
            <a:ext cx="356058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13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F1BCD8-9CF8-4A5D-AFC9-9884F2801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A2F1BCD8-9CF8-4A5D-AFC9-9884F2801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16 -0.1257 L 0.06216 -0.0007 C 0.06216 0.05532 0.13108 0.1243 0.18716 0.1243 L 0.31216 0.1243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8889 L 0.00538 -0.12963 C 0.00538 -0.22755 0.16302 -0.34792 0.29132 -0.34792 L 0.57743 -0.34792 " pathEditMode="relative" rAng="0" ptsTypes="FfFF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94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397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The First Americans</vt:lpstr>
      <vt:lpstr>PowerPoint Presentation</vt:lpstr>
      <vt:lpstr>PowerPoint Presentation</vt:lpstr>
      <vt:lpstr>What was this carving used for?</vt:lpstr>
      <vt:lpstr>Major civilizations in North America </vt:lpstr>
      <vt:lpstr>Three mound-building cultures</vt:lpstr>
      <vt:lpstr>Three mound-building cultures</vt:lpstr>
      <vt:lpstr>Three mound-building cultures</vt:lpstr>
      <vt:lpstr>Cliff Dwellers </vt:lpstr>
      <vt:lpstr>PowerPoint Presentation</vt:lpstr>
      <vt:lpstr>PowerPoint Presentation</vt:lpstr>
      <vt:lpstr>PowerPoint Presentation</vt:lpstr>
      <vt:lpstr>PowerPoint Presentation</vt:lpstr>
    </vt:vector>
  </TitlesOfParts>
  <Company>EMINTS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The First Americans</dc:title>
  <dc:creator>EMINTS</dc:creator>
  <cp:lastModifiedBy>EMINTS</cp:lastModifiedBy>
  <cp:revision>21</cp:revision>
  <dcterms:created xsi:type="dcterms:W3CDTF">2012-04-22T22:46:34Z</dcterms:created>
  <dcterms:modified xsi:type="dcterms:W3CDTF">2012-05-01T13:42:23Z</dcterms:modified>
</cp:coreProperties>
</file>