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mid" ContentType="audi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2" r:id="rId4"/>
    <p:sldId id="263" r:id="rId5"/>
    <p:sldId id="264" r:id="rId6"/>
    <p:sldId id="26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B35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4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5400A-078F-48BF-B863-8F5C02D6D97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27043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5400A-078F-48BF-B863-8F5C02D6D97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353664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5400A-078F-48BF-B863-8F5C02D6D97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67027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5400A-078F-48BF-B863-8F5C02D6D97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131582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5400A-078F-48BF-B863-8F5C02D6D97A}" type="datetimeFigureOut">
              <a:rPr lang="en-US" smtClean="0"/>
              <a:t>4/2/2013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259850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5400A-078F-48BF-B863-8F5C02D6D97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27843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5400A-078F-48BF-B863-8F5C02D6D97A}" type="datetimeFigureOut">
              <a:rPr lang="en-US" smtClean="0"/>
              <a:t>4/2/2013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307206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5400A-078F-48BF-B863-8F5C02D6D97A}" type="datetimeFigureOut">
              <a:rPr lang="en-US" smtClean="0"/>
              <a:t>4/2/2013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272313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5400A-078F-48BF-B863-8F5C02D6D97A}" type="datetimeFigureOut">
              <a:rPr lang="en-US" smtClean="0"/>
              <a:t>4/2/2013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377410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5400A-078F-48BF-B863-8F5C02D6D97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347953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5400A-078F-48BF-B863-8F5C02D6D97A}" type="datetimeFigureOut">
              <a:rPr lang="en-US" smtClean="0"/>
              <a:t>4/2/2013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B53C3-8691-4009-B4A5-9523311C8E0C}" type="slidenum">
              <a:rPr lang="en-US" smtClean="0"/>
              <a:t>‹#›</a:t>
            </a:fld>
            <a:endParaRPr lang="en-US"/>
          </a:p>
        </p:txBody>
      </p:sp>
    </p:spTree>
    <p:extLst>
      <p:ext uri="{BB962C8B-B14F-4D97-AF65-F5344CB8AC3E}">
        <p14:creationId xmlns:p14="http://schemas.microsoft.com/office/powerpoint/2010/main" val="61734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400A-078F-48BF-B863-8F5C02D6D97A}" type="datetimeFigureOut">
              <a:rPr lang="en-US" smtClean="0"/>
              <a:t>4/2/2013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B53C3-8691-4009-B4A5-9523311C8E0C}" type="slidenum">
              <a:rPr lang="en-US" smtClean="0"/>
              <a:t>‹#›</a:t>
            </a:fld>
            <a:endParaRPr lang="en-US"/>
          </a:p>
        </p:txBody>
      </p:sp>
    </p:spTree>
    <p:extLst>
      <p:ext uri="{BB962C8B-B14F-4D97-AF65-F5344CB8AC3E}">
        <p14:creationId xmlns:p14="http://schemas.microsoft.com/office/powerpoint/2010/main" val="2308806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1.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id"/><Relationship Id="rId1" Type="http://schemas.microsoft.com/office/2007/relationships/media" Target="../media/media5.mid"/><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228600"/>
            <a:ext cx="6525825"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Table Rock State Park!</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4019187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4" name="drumroll.wav"/>
          </p:stSnd>
        </p:sndAc>
      </p:transition>
    </mc:Choice>
    <mc:Fallback xmlns="">
      <p:transition spd="slow">
        <p:fade/>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4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5588"/>
            <a:ext cx="9144000" cy="737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4600" y="152399"/>
            <a:ext cx="3439211" cy="1200329"/>
          </a:xfrm>
          <a:prstGeom prst="rect">
            <a:avLst/>
          </a:prstGeom>
          <a:noFill/>
        </p:spPr>
        <p:txBody>
          <a:bodyPr wrap="non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Location</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329113"/>
            <a:ext cx="26273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2743200"/>
            <a:ext cx="4572000" cy="923330"/>
          </a:xfrm>
          <a:prstGeom prst="rect">
            <a:avLst/>
          </a:prstGeom>
        </p:spPr>
        <p:txBody>
          <a:bodyPr>
            <a:spAutoFit/>
          </a:bodyPr>
          <a:lstStyle/>
          <a:p>
            <a:r>
              <a:rPr lang="en-US" dirty="0">
                <a:solidFill>
                  <a:schemeClr val="bg1"/>
                </a:solidFill>
              </a:rPr>
              <a:t>State: Missouri</a:t>
            </a:r>
          </a:p>
          <a:p>
            <a:r>
              <a:rPr lang="en-US" dirty="0">
                <a:solidFill>
                  <a:schemeClr val="bg1"/>
                </a:solidFill>
              </a:rPr>
              <a:t>City: Branson</a:t>
            </a:r>
          </a:p>
          <a:p>
            <a:r>
              <a:rPr lang="en-US" dirty="0">
                <a:solidFill>
                  <a:schemeClr val="bg1"/>
                </a:solidFill>
              </a:rPr>
              <a:t>Exact Location: 36  34’55.73”N, 93  18’32.85”W</a:t>
            </a:r>
          </a:p>
        </p:txBody>
      </p:sp>
      <p:sp>
        <p:nvSpPr>
          <p:cNvPr id="4" name="Oval 3"/>
          <p:cNvSpPr/>
          <p:nvPr/>
        </p:nvSpPr>
        <p:spPr>
          <a:xfrm>
            <a:off x="2011681" y="34101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410108"/>
            <a:ext cx="7302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MS90038820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0" y="1676400"/>
            <a:ext cx="609600" cy="609600"/>
          </a:xfrm>
          <a:prstGeom prst="rect">
            <a:avLst/>
          </a:prstGeom>
        </p:spPr>
      </p:pic>
    </p:spTree>
    <p:extLst>
      <p:ext uri="{BB962C8B-B14F-4D97-AF65-F5344CB8AC3E}">
        <p14:creationId xmlns:p14="http://schemas.microsoft.com/office/powerpoint/2010/main" val="22460886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444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5"/>
                </p:tgtEl>
              </p:cMediaNode>
            </p:audio>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39057" y="2808514"/>
            <a:ext cx="4285343" cy="3416320"/>
          </a:xfrm>
          <a:prstGeom prst="rect">
            <a:avLst/>
          </a:prstGeom>
        </p:spPr>
        <p:txBody>
          <a:bodyPr wrap="square">
            <a:spAutoFit/>
          </a:bodyPr>
          <a:lstStyle/>
          <a:p>
            <a:r>
              <a:rPr lang="en-US" dirty="0">
                <a:solidFill>
                  <a:srgbClr val="00FF00"/>
                </a:solidFill>
              </a:rPr>
              <a:t>Nestled in the oak and hickory trees that surround Table Rock Lake, Table Rock Lake State Park offers something for everyone. Camping areas that allow easy access to the lake. A marina that rents all manner of boats. SCUBA diving excursions. A mountain bike trail. Easy access to the Branson area and all its entertainment. Shelters and picnic areas and a full range of campsites help make Table Rock State Park the ideal place for playing in and around the lake’s clear waters.</a:t>
            </a:r>
          </a:p>
        </p:txBody>
      </p:sp>
      <p:sp>
        <p:nvSpPr>
          <p:cNvPr id="3" name="Rectangle 2"/>
          <p:cNvSpPr/>
          <p:nvPr/>
        </p:nvSpPr>
        <p:spPr>
          <a:xfrm>
            <a:off x="3276600" y="152400"/>
            <a:ext cx="544346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Table Rock State Park</a:t>
            </a:r>
            <a:endParaRPr lang="en-US" sz="5400" b="1" cap="none" spc="0" dirty="0">
              <a:ln/>
              <a:solidFill>
                <a:schemeClr val="accent3"/>
              </a:solidFill>
              <a:effectLst/>
            </a:endParaRPr>
          </a:p>
        </p:txBody>
      </p:sp>
      <p:pic>
        <p:nvPicPr>
          <p:cNvPr id="4" name="MS90043107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0" y="2100943"/>
            <a:ext cx="609600" cy="609600"/>
          </a:xfrm>
          <a:prstGeom prst="rect">
            <a:avLst/>
          </a:prstGeom>
        </p:spPr>
      </p:pic>
    </p:spTree>
    <p:extLst>
      <p:ext uri="{BB962C8B-B14F-4D97-AF65-F5344CB8AC3E}">
        <p14:creationId xmlns:p14="http://schemas.microsoft.com/office/powerpoint/2010/main" val="19559165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par>
                          <p:cTn id="24" fill="hold">
                            <p:stCondLst>
                              <p:cond delay="2000"/>
                            </p:stCondLst>
                            <p:childTnLst>
                              <p:par>
                                <p:cTn id="25" presetID="1" presetClass="mediacall" presetSubtype="0" fill="hold" nodeType="afterEffect">
                                  <p:stCondLst>
                                    <p:cond delay="0"/>
                                  </p:stCondLst>
                                  <p:childTnLst>
                                    <p:cmd type="call" cmd="playFrom(0.0)">
                                      <p:cBhvr>
                                        <p:cTn id="26" dur="85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256"/>
            <a:ext cx="9159747" cy="685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7200" y="381000"/>
            <a:ext cx="430919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Rare Features.</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457200" y="2895600"/>
            <a:ext cx="3429000" cy="2585323"/>
          </a:xfrm>
          <a:prstGeom prst="rect">
            <a:avLst/>
          </a:prstGeom>
          <a:noFill/>
        </p:spPr>
        <p:txBody>
          <a:bodyPr wrap="square" rtlCol="0">
            <a:spAutoFit/>
          </a:bodyPr>
          <a:lstStyle/>
          <a:p>
            <a:r>
              <a:rPr lang="en-US" dirty="0" smtClean="0">
                <a:solidFill>
                  <a:srgbClr val="00FF00"/>
                </a:solidFill>
              </a:rPr>
              <a:t>Table Rock state park has bald eagles, which are going extinct, also Table Rock has many wildflowers that are dying because of humans. Table rock also has many geological features, that’s where its name came from, the table rock. There is beautiful views and vast lands in Table Rock, too.</a:t>
            </a:r>
            <a:endParaRPr lang="en-US" dirty="0">
              <a:solidFill>
                <a:srgbClr val="00FF00"/>
              </a:solidFill>
            </a:endParaRPr>
          </a:p>
        </p:txBody>
      </p:sp>
      <p:pic>
        <p:nvPicPr>
          <p:cNvPr id="4" name="MS900437875[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200" y="2057400"/>
            <a:ext cx="609600" cy="609600"/>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7237" y="4206404"/>
            <a:ext cx="2530475"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8521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32" presetClass="emph" presetSubtype="0" fill="hold" grpId="0"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par>
                          <p:cTn id="27" fill="hold">
                            <p:stCondLst>
                              <p:cond delay="2000"/>
                            </p:stCondLst>
                            <p:childTnLst>
                              <p:par>
                                <p:cTn id="28" presetID="1" presetClass="mediacall" presetSubtype="0" fill="hold" nodeType="afterEffect">
                                  <p:stCondLst>
                                    <p:cond delay="0"/>
                                  </p:stCondLst>
                                  <p:childTnLst>
                                    <p:cmd type="call" cmd="playFrom(0.0)">
                                      <p:cBhvr>
                                        <p:cTn id="29" dur="18699" fill="hold"/>
                                        <p:tgtEl>
                                          <p:spTgt spid="4"/>
                                        </p:tgtEl>
                                      </p:cBhvr>
                                    </p:cmd>
                                  </p:childTnLst>
                                </p:cTn>
                              </p:par>
                              <p:par>
                                <p:cTn id="30" presetID="6" presetClass="entr" presetSubtype="16"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circle(in)">
                                      <p:cBhvr>
                                        <p:cTn id="32" dur="20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4"/>
                </p:tgtEl>
              </p:cMediaNode>
            </p:audio>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3048000"/>
            <a:ext cx="4572000" cy="2031325"/>
          </a:xfrm>
          <a:prstGeom prst="rect">
            <a:avLst/>
          </a:prstGeom>
        </p:spPr>
        <p:txBody>
          <a:bodyPr>
            <a:spAutoFit/>
          </a:bodyPr>
          <a:lstStyle/>
          <a:p>
            <a:r>
              <a:rPr lang="en-US" dirty="0">
                <a:solidFill>
                  <a:srgbClr val="FF0000"/>
                </a:solidFill>
              </a:rPr>
              <a:t>A variety of wildlife inhabits Table Rock State Park. Animals such as white tail deer, wild turkey, red fox, gray fox, tarantulas, song birds and glade wildlife live in and around the state park. There are also many native plants including glade plants, wildflowers and riparian plants</a:t>
            </a:r>
            <a:r>
              <a:rPr lang="en-US" dirty="0"/>
              <a:t>.</a:t>
            </a:r>
          </a:p>
        </p:txBody>
      </p:sp>
      <p:sp>
        <p:nvSpPr>
          <p:cNvPr id="3" name="Rectangle 2"/>
          <p:cNvSpPr/>
          <p:nvPr/>
        </p:nvSpPr>
        <p:spPr>
          <a:xfrm>
            <a:off x="3048000" y="533400"/>
            <a:ext cx="565731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Plants an</a:t>
            </a:r>
            <a:r>
              <a:rPr lang="en-US" sz="5400" b="1" dirty="0" smtClean="0">
                <a:ln/>
                <a:solidFill>
                  <a:srgbClr val="FF0000"/>
                </a:solidFill>
              </a:rPr>
              <a:t>d</a:t>
            </a:r>
            <a:r>
              <a:rPr lang="en-US" sz="5400" b="1" dirty="0" smtClean="0">
                <a:ln/>
                <a:solidFill>
                  <a:schemeClr val="accent3"/>
                </a:solidFill>
              </a:rPr>
              <a:t> </a:t>
            </a:r>
            <a:r>
              <a:rPr lang="en-US" sz="5400" b="1" dirty="0" smtClean="0">
                <a:ln/>
                <a:solidFill>
                  <a:srgbClr val="FF0000"/>
                </a:solidFill>
              </a:rPr>
              <a:t>Animals</a:t>
            </a:r>
            <a:endParaRPr lang="en-US" sz="5400" b="1" dirty="0">
              <a:ln/>
              <a:solidFill>
                <a:srgbClr val="FF0000"/>
              </a:solidFill>
            </a:endParaRPr>
          </a:p>
        </p:txBody>
      </p:sp>
      <p:pic>
        <p:nvPicPr>
          <p:cNvPr id="4" name="MS900082199[1].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200" y="4981354"/>
            <a:ext cx="609600" cy="609600"/>
          </a:xfrm>
          <a:prstGeom prst="rect">
            <a:avLst/>
          </a:prstGeom>
        </p:spPr>
      </p:pic>
    </p:spTree>
    <p:extLst>
      <p:ext uri="{BB962C8B-B14F-4D97-AF65-F5344CB8AC3E}">
        <p14:creationId xmlns:p14="http://schemas.microsoft.com/office/powerpoint/2010/main" val="16618990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6"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1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14"/>
            <a:ext cx="9145092" cy="684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32584" y="457200"/>
            <a:ext cx="28360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Activities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533400" y="3337948"/>
            <a:ext cx="4267200" cy="2031325"/>
          </a:xfrm>
          <a:prstGeom prst="rect">
            <a:avLst/>
          </a:prstGeom>
          <a:noFill/>
        </p:spPr>
        <p:txBody>
          <a:bodyPr wrap="square" rtlCol="0">
            <a:spAutoFit/>
          </a:bodyPr>
          <a:lstStyle/>
          <a:p>
            <a:r>
              <a:rPr lang="en-US" dirty="0" smtClean="0"/>
              <a:t>Table Rock state park has many activities for everyone, there’s hiking and scuba diving, fishing, cave tours, floating, swimming, boating, site tours, bicycling, camping, horse back riding, ATV riding, metal detecting, dining, picnicking, playgrounds, and I’m sure there’s more. </a:t>
            </a:r>
            <a:endParaRPr lang="en-US" dirty="0"/>
          </a:p>
        </p:txBody>
      </p:sp>
      <p:sp>
        <p:nvSpPr>
          <p:cNvPr id="4" name="TextBox 3"/>
          <p:cNvSpPr txBox="1"/>
          <p:nvPr/>
        </p:nvSpPr>
        <p:spPr>
          <a:xfrm>
            <a:off x="5181600" y="2119086"/>
            <a:ext cx="3733800" cy="923330"/>
          </a:xfrm>
          <a:prstGeom prst="rect">
            <a:avLst/>
          </a:prstGeom>
          <a:noFill/>
        </p:spPr>
        <p:txBody>
          <a:bodyPr wrap="square" rtlCol="0">
            <a:spAutoFit/>
          </a:bodyPr>
          <a:lstStyle/>
          <a:p>
            <a:r>
              <a:rPr lang="en-US" dirty="0" smtClean="0"/>
              <a:t>You can visit the gift shops and site building, plus you can rent a cute cabin.</a:t>
            </a:r>
            <a:endParaRPr lang="en-US" dirty="0"/>
          </a:p>
        </p:txBody>
      </p:sp>
      <p:pic>
        <p:nvPicPr>
          <p:cNvPr id="5" name="MS90038862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14600" y="1075730"/>
            <a:ext cx="609600" cy="609600"/>
          </a:xfrm>
          <a:prstGeom prst="rect">
            <a:avLst/>
          </a:prstGeom>
        </p:spPr>
      </p:pic>
    </p:spTree>
    <p:extLst>
      <p:ext uri="{BB962C8B-B14F-4D97-AF65-F5344CB8AC3E}">
        <p14:creationId xmlns:p14="http://schemas.microsoft.com/office/powerpoint/2010/main" val="40959001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154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310</Words>
  <Application>Microsoft Office PowerPoint</Application>
  <PresentationFormat>On-screen Show (4:3)</PresentationFormat>
  <Paragraphs>14</Paragraphs>
  <Slides>6</Slides>
  <Notes>0</Notes>
  <HiddenSlides>0</HiddenSlides>
  <MMClips>6</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Brookshire</dc:creator>
  <cp:lastModifiedBy>EMINTS</cp:lastModifiedBy>
  <cp:revision>24</cp:revision>
  <dcterms:created xsi:type="dcterms:W3CDTF">2013-01-22T19:44:02Z</dcterms:created>
  <dcterms:modified xsi:type="dcterms:W3CDTF">2013-04-02T21:44:10Z</dcterms:modified>
</cp:coreProperties>
</file>