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D79C9F-AEE6-43C7-A5F6-9A5169F2044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059DD6-6C2C-4C24-AE68-C0B84049FA2E}">
      <dgm:prSet/>
      <dgm:spPr/>
      <dgm:t>
        <a:bodyPr/>
        <a:lstStyle/>
        <a:p>
          <a:pPr rtl="0"/>
          <a:r>
            <a:rPr lang="en-US" b="0" i="0" baseline="0" dirty="0" smtClean="0"/>
            <a:t>Toussaint Louverture Rebel leader in Haiti</a:t>
          </a:r>
          <a:endParaRPr lang="en-US" dirty="0"/>
        </a:p>
      </dgm:t>
    </dgm:pt>
    <dgm:pt modelId="{8EE4D9DB-8A92-4519-806C-E5F0A8B87AF0}" type="parTrans" cxnId="{D86F12B0-FD50-4B76-8CFE-BAF4911E14AC}">
      <dgm:prSet/>
      <dgm:spPr/>
      <dgm:t>
        <a:bodyPr/>
        <a:lstStyle/>
        <a:p>
          <a:endParaRPr lang="en-US"/>
        </a:p>
      </dgm:t>
    </dgm:pt>
    <dgm:pt modelId="{73AA72B9-E82F-4003-9875-8687D4D5139E}" type="sibTrans" cxnId="{D86F12B0-FD50-4B76-8CFE-BAF4911E14AC}">
      <dgm:prSet/>
      <dgm:spPr/>
      <dgm:t>
        <a:bodyPr/>
        <a:lstStyle/>
        <a:p>
          <a:endParaRPr lang="en-US"/>
        </a:p>
      </dgm:t>
    </dgm:pt>
    <dgm:pt modelId="{47BAB7BB-B5C5-4FCD-816D-599F94BEBF8F}">
      <dgm:prSet/>
      <dgm:spPr/>
      <dgm:t>
        <a:bodyPr/>
        <a:lstStyle/>
        <a:p>
          <a:pPr rtl="0"/>
          <a:r>
            <a:rPr lang="en-US" b="0" i="0" baseline="0" dirty="0" smtClean="0"/>
            <a:t>A prolonged rebellion in which Napoleon needed</a:t>
          </a:r>
          <a:endParaRPr lang="en-US" dirty="0"/>
        </a:p>
      </dgm:t>
    </dgm:pt>
    <dgm:pt modelId="{56D809FC-656F-4C32-A8E8-E67B50D24FAD}" type="parTrans" cxnId="{E1A016E5-89CA-4165-99FB-B341C070C57D}">
      <dgm:prSet/>
      <dgm:spPr/>
      <dgm:t>
        <a:bodyPr/>
        <a:lstStyle/>
        <a:p>
          <a:endParaRPr lang="en-US"/>
        </a:p>
      </dgm:t>
    </dgm:pt>
    <dgm:pt modelId="{7A3B8DDE-DC84-4852-9602-61593AF99F14}" type="sibTrans" cxnId="{E1A016E5-89CA-4165-99FB-B341C070C57D}">
      <dgm:prSet/>
      <dgm:spPr/>
      <dgm:t>
        <a:bodyPr/>
        <a:lstStyle/>
        <a:p>
          <a:endParaRPr lang="en-US"/>
        </a:p>
      </dgm:t>
    </dgm:pt>
    <dgm:pt modelId="{B4F18ABC-5679-445B-806C-342E6329E16B}">
      <dgm:prSet/>
      <dgm:spPr/>
      <dgm:t>
        <a:bodyPr/>
        <a:lstStyle/>
        <a:p>
          <a:pPr rtl="0"/>
          <a:r>
            <a:rPr lang="en-US" b="0" i="0" baseline="0" dirty="0" smtClean="0"/>
            <a:t>more</a:t>
          </a:r>
          <a:r>
            <a:rPr lang="en-US" b="0" i="0" dirty="0" smtClean="0"/>
            <a:t> than 30,000 troops to put down.</a:t>
          </a:r>
          <a:endParaRPr lang="en-US" dirty="0"/>
        </a:p>
      </dgm:t>
    </dgm:pt>
    <dgm:pt modelId="{A98D9B36-93ED-450D-BD33-47C6087CD221}" type="parTrans" cxnId="{50E203F7-D6C5-48A4-865E-355EB715E570}">
      <dgm:prSet/>
      <dgm:spPr/>
      <dgm:t>
        <a:bodyPr/>
        <a:lstStyle/>
        <a:p>
          <a:endParaRPr lang="en-US"/>
        </a:p>
      </dgm:t>
    </dgm:pt>
    <dgm:pt modelId="{D95DDF51-A7E1-4E13-A755-939116A3647E}" type="sibTrans" cxnId="{50E203F7-D6C5-48A4-865E-355EB715E570}">
      <dgm:prSet/>
      <dgm:spPr/>
      <dgm:t>
        <a:bodyPr/>
        <a:lstStyle/>
        <a:p>
          <a:endParaRPr lang="en-US"/>
        </a:p>
      </dgm:t>
    </dgm:pt>
    <dgm:pt modelId="{403F0457-1228-4924-9B2E-68BE4F0C2DE3}">
      <dgm:prSet/>
      <dgm:spPr/>
      <dgm:t>
        <a:bodyPr/>
        <a:lstStyle/>
        <a:p>
          <a:pPr rtl="0"/>
          <a:r>
            <a:rPr lang="en-US" b="0" i="0" baseline="0" dirty="0" smtClean="0"/>
            <a:t>Revolution</a:t>
          </a:r>
          <a:r>
            <a:rPr lang="en-US" b="0" i="0" dirty="0" smtClean="0"/>
            <a:t> </a:t>
          </a:r>
          <a:r>
            <a:rPr lang="en-US" b="0" i="0" dirty="0" smtClean="0"/>
            <a:t>became </a:t>
          </a:r>
          <a:r>
            <a:rPr lang="en-US" b="0" i="0" baseline="0" dirty="0" smtClean="0"/>
            <a:t>Too costly and War broke out with England again</a:t>
          </a:r>
          <a:endParaRPr lang="en-US" dirty="0"/>
        </a:p>
      </dgm:t>
    </dgm:pt>
    <dgm:pt modelId="{81F0F67B-5F2D-419F-915B-8ABF89B1ED93}" type="parTrans" cxnId="{9E9697DE-D587-4FD2-BD48-971A2511D389}">
      <dgm:prSet/>
      <dgm:spPr/>
      <dgm:t>
        <a:bodyPr/>
        <a:lstStyle/>
        <a:p>
          <a:endParaRPr lang="en-US"/>
        </a:p>
      </dgm:t>
    </dgm:pt>
    <dgm:pt modelId="{E1290ABC-F2C4-4DC8-9C4F-F1D8E49EBE61}" type="sibTrans" cxnId="{9E9697DE-D587-4FD2-BD48-971A2511D389}">
      <dgm:prSet/>
      <dgm:spPr/>
      <dgm:t>
        <a:bodyPr/>
        <a:lstStyle/>
        <a:p>
          <a:endParaRPr lang="en-US"/>
        </a:p>
      </dgm:t>
    </dgm:pt>
    <dgm:pt modelId="{9E0F99FA-4CC4-4123-A74F-6337E4C2B1A4}">
      <dgm:prSet/>
      <dgm:spPr/>
      <dgm:t>
        <a:bodyPr/>
        <a:lstStyle/>
        <a:p>
          <a:pPr rtl="0"/>
          <a:r>
            <a:rPr lang="en-US" b="0" i="0" baseline="0" dirty="0" smtClean="0"/>
            <a:t>needed money</a:t>
          </a:r>
          <a:endParaRPr lang="en-US" dirty="0"/>
        </a:p>
      </dgm:t>
    </dgm:pt>
    <dgm:pt modelId="{71C12050-A40A-4F0B-A1A0-BB1D045B951C}" type="parTrans" cxnId="{51E3F7CC-F7E3-44EA-BDCB-4CC34012632F}">
      <dgm:prSet/>
      <dgm:spPr/>
      <dgm:t>
        <a:bodyPr/>
        <a:lstStyle/>
        <a:p>
          <a:endParaRPr lang="en-US"/>
        </a:p>
      </dgm:t>
    </dgm:pt>
    <dgm:pt modelId="{87ECCA55-A38C-4352-AB98-3EB96D136B03}" type="sibTrans" cxnId="{51E3F7CC-F7E3-44EA-BDCB-4CC34012632F}">
      <dgm:prSet/>
      <dgm:spPr/>
      <dgm:t>
        <a:bodyPr/>
        <a:lstStyle/>
        <a:p>
          <a:endParaRPr lang="en-US"/>
        </a:p>
      </dgm:t>
    </dgm:pt>
    <dgm:pt modelId="{E5203CAA-472C-456A-B6B7-E207B2481201}">
      <dgm:prSet/>
      <dgm:spPr/>
      <dgm:t>
        <a:bodyPr/>
        <a:lstStyle/>
        <a:p>
          <a:pPr rtl="0"/>
          <a:r>
            <a:rPr lang="en-US" b="0" i="0" baseline="0" dirty="0" smtClean="0"/>
            <a:t>France told Monroe would sell all of Louisiana for $15 million</a:t>
          </a:r>
          <a:endParaRPr lang="en-US" dirty="0"/>
        </a:p>
      </dgm:t>
    </dgm:pt>
    <dgm:pt modelId="{48E2DF30-8145-4CCA-B474-2BE91B450A55}" type="parTrans" cxnId="{9F8B5A60-FA0E-4B58-BFDB-FB0E59727E78}">
      <dgm:prSet/>
      <dgm:spPr/>
      <dgm:t>
        <a:bodyPr/>
        <a:lstStyle/>
        <a:p>
          <a:endParaRPr lang="en-US"/>
        </a:p>
      </dgm:t>
    </dgm:pt>
    <dgm:pt modelId="{81900165-8CAE-479F-BECC-FADFCD088FCF}" type="sibTrans" cxnId="{9F8B5A60-FA0E-4B58-BFDB-FB0E59727E78}">
      <dgm:prSet/>
      <dgm:spPr/>
      <dgm:t>
        <a:bodyPr/>
        <a:lstStyle/>
        <a:p>
          <a:endParaRPr lang="en-US"/>
        </a:p>
      </dgm:t>
    </dgm:pt>
    <dgm:pt modelId="{DEFECC64-0C59-42BA-8ABA-B2A123ABAC81}">
      <dgm:prSet/>
      <dgm:spPr/>
      <dgm:t>
        <a:bodyPr/>
        <a:lstStyle/>
        <a:p>
          <a:pPr rtl="0"/>
          <a:r>
            <a:rPr lang="en-US" dirty="0" smtClean="0"/>
            <a:t>  </a:t>
          </a:r>
          <a:r>
            <a:rPr lang="en-US" dirty="0" smtClean="0">
              <a:solidFill>
                <a:srgbClr val="FF0000"/>
              </a:solidFill>
            </a:rPr>
            <a:t>What if there was no rebellion in Haiti?  Would Napoleon want to sell? </a:t>
          </a:r>
          <a:endParaRPr lang="en-US" dirty="0">
            <a:solidFill>
              <a:srgbClr val="FF0000"/>
            </a:solidFill>
          </a:endParaRPr>
        </a:p>
      </dgm:t>
    </dgm:pt>
    <dgm:pt modelId="{A9C360C6-B9EB-4A6E-A8F4-E903E8164C61}" type="parTrans" cxnId="{D95C39C3-F5D6-48A6-82DA-534E610253C6}">
      <dgm:prSet/>
      <dgm:spPr/>
      <dgm:t>
        <a:bodyPr/>
        <a:lstStyle/>
        <a:p>
          <a:endParaRPr lang="en-US"/>
        </a:p>
      </dgm:t>
    </dgm:pt>
    <dgm:pt modelId="{0CDD82DD-A3AD-4CCA-B85E-36E8023AFA22}" type="sibTrans" cxnId="{D95C39C3-F5D6-48A6-82DA-534E610253C6}">
      <dgm:prSet/>
      <dgm:spPr/>
      <dgm:t>
        <a:bodyPr/>
        <a:lstStyle/>
        <a:p>
          <a:endParaRPr lang="en-US"/>
        </a:p>
      </dgm:t>
    </dgm:pt>
    <dgm:pt modelId="{92EF3446-11E0-41CB-8547-CD73A945E0F0}">
      <dgm:prSet/>
      <dgm:spPr/>
      <dgm:t>
        <a:bodyPr/>
        <a:lstStyle/>
        <a:p>
          <a:pPr rtl="0"/>
          <a:r>
            <a:rPr lang="en-US" dirty="0" smtClean="0"/>
            <a:t>Strict Interpretation and the land purchase</a:t>
          </a:r>
          <a:endParaRPr lang="en-US" dirty="0"/>
        </a:p>
      </dgm:t>
    </dgm:pt>
    <dgm:pt modelId="{6B77DB7A-04D3-4FB5-94BD-04F17A6FFC83}" type="parTrans" cxnId="{D9C96CFD-6FFC-4A49-A3FD-5C323297354F}">
      <dgm:prSet/>
      <dgm:spPr/>
      <dgm:t>
        <a:bodyPr/>
        <a:lstStyle/>
        <a:p>
          <a:endParaRPr lang="en-US"/>
        </a:p>
      </dgm:t>
    </dgm:pt>
    <dgm:pt modelId="{10CF037F-07E9-42E0-A192-5D710E8877A1}" type="sibTrans" cxnId="{D9C96CFD-6FFC-4A49-A3FD-5C323297354F}">
      <dgm:prSet/>
      <dgm:spPr/>
      <dgm:t>
        <a:bodyPr/>
        <a:lstStyle/>
        <a:p>
          <a:endParaRPr lang="en-US"/>
        </a:p>
      </dgm:t>
    </dgm:pt>
    <dgm:pt modelId="{53F9456E-F467-4FCD-8EBE-E0310F2B7BC4}">
      <dgm:prSet/>
      <dgm:spPr/>
      <dgm:t>
        <a:bodyPr/>
        <a:lstStyle/>
        <a:p>
          <a:pPr rtl="0"/>
          <a:r>
            <a:rPr lang="en-US" dirty="0" smtClean="0"/>
            <a:t>Jefferson finally decides to accept the purchase and immediately creates a corps of discovery to examine his purchase.</a:t>
          </a:r>
          <a:endParaRPr lang="en-US" dirty="0"/>
        </a:p>
      </dgm:t>
    </dgm:pt>
    <dgm:pt modelId="{61F1555D-BB88-40FF-8D1A-58A383906976}" type="parTrans" cxnId="{BC8CECD6-A071-4F09-A0BA-BC0032353663}">
      <dgm:prSet/>
      <dgm:spPr/>
      <dgm:t>
        <a:bodyPr/>
        <a:lstStyle/>
        <a:p>
          <a:endParaRPr lang="en-US"/>
        </a:p>
      </dgm:t>
    </dgm:pt>
    <dgm:pt modelId="{FFA62DF3-9E91-4399-9ECD-29B4D54D57C4}" type="sibTrans" cxnId="{BC8CECD6-A071-4F09-A0BA-BC0032353663}">
      <dgm:prSet/>
      <dgm:spPr/>
      <dgm:t>
        <a:bodyPr/>
        <a:lstStyle/>
        <a:p>
          <a:endParaRPr lang="en-US"/>
        </a:p>
      </dgm:t>
    </dgm:pt>
    <dgm:pt modelId="{F4AEEE59-4C55-4132-BB57-45441BE3BA91}" type="pres">
      <dgm:prSet presAssocID="{34D79C9F-AEE6-43C7-A5F6-9A5169F204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F18C0D-ECA8-4C51-9D2B-2757818CED08}" type="pres">
      <dgm:prSet presAssocID="{DB059DD6-6C2C-4C24-AE68-C0B84049FA2E}" presName="linNode" presStyleCnt="0"/>
      <dgm:spPr/>
    </dgm:pt>
    <dgm:pt modelId="{1CACD29C-7372-4FEB-86C8-043AF55A1229}" type="pres">
      <dgm:prSet presAssocID="{DB059DD6-6C2C-4C24-AE68-C0B84049FA2E}" presName="parentText" presStyleLbl="node1" presStyleIdx="0" presStyleCnt="1">
        <dgm:presLayoutVars>
          <dgm:chMax val="1"/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en-US"/>
        </a:p>
      </dgm:t>
    </dgm:pt>
    <dgm:pt modelId="{DA6B679A-B910-4E8A-8F76-2D73E88E592A}" type="pres">
      <dgm:prSet presAssocID="{DB059DD6-6C2C-4C24-AE68-C0B84049FA2E}" presName="descendantText" presStyleLbl="alignAccFollowNode1" presStyleIdx="0" presStyleCnt="1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en-US"/>
        </a:p>
      </dgm:t>
    </dgm:pt>
  </dgm:ptLst>
  <dgm:cxnLst>
    <dgm:cxn modelId="{50E203F7-D6C5-48A4-865E-355EB715E570}" srcId="{DB059DD6-6C2C-4C24-AE68-C0B84049FA2E}" destId="{B4F18ABC-5679-445B-806C-342E6329E16B}" srcOrd="1" destOrd="0" parTransId="{A98D9B36-93ED-450D-BD33-47C6087CD221}" sibTransId="{D95DDF51-A7E1-4E13-A755-939116A3647E}"/>
    <dgm:cxn modelId="{51E3F7CC-F7E3-44EA-BDCB-4CC34012632F}" srcId="{403F0457-1228-4924-9B2E-68BE4F0C2DE3}" destId="{9E0F99FA-4CC4-4123-A74F-6337E4C2B1A4}" srcOrd="0" destOrd="0" parTransId="{71C12050-A40A-4F0B-A1A0-BB1D045B951C}" sibTransId="{87ECCA55-A38C-4352-AB98-3EB96D136B03}"/>
    <dgm:cxn modelId="{B3314F8F-2742-4333-85CB-A6819A7B5773}" type="presOf" srcId="{E5203CAA-472C-456A-B6B7-E207B2481201}" destId="{DA6B679A-B910-4E8A-8F76-2D73E88E592A}" srcOrd="0" destOrd="4" presId="urn:microsoft.com/office/officeart/2005/8/layout/vList5"/>
    <dgm:cxn modelId="{BC8CECD6-A071-4F09-A0BA-BC0032353663}" srcId="{DB059DD6-6C2C-4C24-AE68-C0B84049FA2E}" destId="{53F9456E-F467-4FCD-8EBE-E0310F2B7BC4}" srcOrd="6" destOrd="0" parTransId="{61F1555D-BB88-40FF-8D1A-58A383906976}" sibTransId="{FFA62DF3-9E91-4399-9ECD-29B4D54D57C4}"/>
    <dgm:cxn modelId="{D9C96CFD-6FFC-4A49-A3FD-5C323297354F}" srcId="{DB059DD6-6C2C-4C24-AE68-C0B84049FA2E}" destId="{92EF3446-11E0-41CB-8547-CD73A945E0F0}" srcOrd="5" destOrd="0" parTransId="{6B77DB7A-04D3-4FB5-94BD-04F17A6FFC83}" sibTransId="{10CF037F-07E9-42E0-A192-5D710E8877A1}"/>
    <dgm:cxn modelId="{E6AFC340-FEE9-4A36-BB95-F0ACF611F654}" type="presOf" srcId="{DB059DD6-6C2C-4C24-AE68-C0B84049FA2E}" destId="{1CACD29C-7372-4FEB-86C8-043AF55A1229}" srcOrd="0" destOrd="0" presId="urn:microsoft.com/office/officeart/2005/8/layout/vList5"/>
    <dgm:cxn modelId="{11722D19-2FF9-4164-8221-D1EF2C2B8BE1}" type="presOf" srcId="{DEFECC64-0C59-42BA-8ABA-B2A123ABAC81}" destId="{DA6B679A-B910-4E8A-8F76-2D73E88E592A}" srcOrd="0" destOrd="5" presId="urn:microsoft.com/office/officeart/2005/8/layout/vList5"/>
    <dgm:cxn modelId="{B7744103-D088-4F50-9EEA-3740613AC2C1}" type="presOf" srcId="{403F0457-1228-4924-9B2E-68BE4F0C2DE3}" destId="{DA6B679A-B910-4E8A-8F76-2D73E88E592A}" srcOrd="0" destOrd="2" presId="urn:microsoft.com/office/officeart/2005/8/layout/vList5"/>
    <dgm:cxn modelId="{E1A016E5-89CA-4165-99FB-B341C070C57D}" srcId="{DB059DD6-6C2C-4C24-AE68-C0B84049FA2E}" destId="{47BAB7BB-B5C5-4FCD-816D-599F94BEBF8F}" srcOrd="0" destOrd="0" parTransId="{56D809FC-656F-4C32-A8E8-E67B50D24FAD}" sibTransId="{7A3B8DDE-DC84-4852-9602-61593AF99F14}"/>
    <dgm:cxn modelId="{9F8B5A60-FA0E-4B58-BFDB-FB0E59727E78}" srcId="{DB059DD6-6C2C-4C24-AE68-C0B84049FA2E}" destId="{E5203CAA-472C-456A-B6B7-E207B2481201}" srcOrd="3" destOrd="0" parTransId="{48E2DF30-8145-4CCA-B474-2BE91B450A55}" sibTransId="{81900165-8CAE-479F-BECC-FADFCD088FCF}"/>
    <dgm:cxn modelId="{B0806C9A-A7B2-4BF2-B606-7AE984748F4C}" type="presOf" srcId="{34D79C9F-AEE6-43C7-A5F6-9A5169F20449}" destId="{F4AEEE59-4C55-4132-BB57-45441BE3BA91}" srcOrd="0" destOrd="0" presId="urn:microsoft.com/office/officeart/2005/8/layout/vList5"/>
    <dgm:cxn modelId="{F5E3071C-4B29-44E2-AD30-DB0BA718E30C}" type="presOf" srcId="{B4F18ABC-5679-445B-806C-342E6329E16B}" destId="{DA6B679A-B910-4E8A-8F76-2D73E88E592A}" srcOrd="0" destOrd="1" presId="urn:microsoft.com/office/officeart/2005/8/layout/vList5"/>
    <dgm:cxn modelId="{D86F12B0-FD50-4B76-8CFE-BAF4911E14AC}" srcId="{34D79C9F-AEE6-43C7-A5F6-9A5169F20449}" destId="{DB059DD6-6C2C-4C24-AE68-C0B84049FA2E}" srcOrd="0" destOrd="0" parTransId="{8EE4D9DB-8A92-4519-806C-E5F0A8B87AF0}" sibTransId="{73AA72B9-E82F-4003-9875-8687D4D5139E}"/>
    <dgm:cxn modelId="{89875E01-7094-419F-A2CF-FD6DBD4E070D}" type="presOf" srcId="{53F9456E-F467-4FCD-8EBE-E0310F2B7BC4}" destId="{DA6B679A-B910-4E8A-8F76-2D73E88E592A}" srcOrd="0" destOrd="7" presId="urn:microsoft.com/office/officeart/2005/8/layout/vList5"/>
    <dgm:cxn modelId="{2AE3FEC8-905A-4032-BDB8-070168D30632}" type="presOf" srcId="{47BAB7BB-B5C5-4FCD-816D-599F94BEBF8F}" destId="{DA6B679A-B910-4E8A-8F76-2D73E88E592A}" srcOrd="0" destOrd="0" presId="urn:microsoft.com/office/officeart/2005/8/layout/vList5"/>
    <dgm:cxn modelId="{9678E7FF-5D6B-432E-B23C-4A66F0AA5C5B}" type="presOf" srcId="{9E0F99FA-4CC4-4123-A74F-6337E4C2B1A4}" destId="{DA6B679A-B910-4E8A-8F76-2D73E88E592A}" srcOrd="0" destOrd="3" presId="urn:microsoft.com/office/officeart/2005/8/layout/vList5"/>
    <dgm:cxn modelId="{D95C39C3-F5D6-48A6-82DA-534E610253C6}" srcId="{DB059DD6-6C2C-4C24-AE68-C0B84049FA2E}" destId="{DEFECC64-0C59-42BA-8ABA-B2A123ABAC81}" srcOrd="4" destOrd="0" parTransId="{A9C360C6-B9EB-4A6E-A8F4-E903E8164C61}" sibTransId="{0CDD82DD-A3AD-4CCA-B85E-36E8023AFA22}"/>
    <dgm:cxn modelId="{9E9697DE-D587-4FD2-BD48-971A2511D389}" srcId="{DB059DD6-6C2C-4C24-AE68-C0B84049FA2E}" destId="{403F0457-1228-4924-9B2E-68BE4F0C2DE3}" srcOrd="2" destOrd="0" parTransId="{81F0F67B-5F2D-419F-915B-8ABF89B1ED93}" sibTransId="{E1290ABC-F2C4-4DC8-9C4F-F1D8E49EBE61}"/>
    <dgm:cxn modelId="{7FFCAE3D-DFA3-4577-9CAC-5774936719DD}" type="presOf" srcId="{92EF3446-11E0-41CB-8547-CD73A945E0F0}" destId="{DA6B679A-B910-4E8A-8F76-2D73E88E592A}" srcOrd="0" destOrd="6" presId="urn:microsoft.com/office/officeart/2005/8/layout/vList5"/>
    <dgm:cxn modelId="{56983D91-FAE8-4CD3-BDB9-7C8DE03251CB}" type="presParOf" srcId="{F4AEEE59-4C55-4132-BB57-45441BE3BA91}" destId="{8BF18C0D-ECA8-4C51-9D2B-2757818CED08}" srcOrd="0" destOrd="0" presId="urn:microsoft.com/office/officeart/2005/8/layout/vList5"/>
    <dgm:cxn modelId="{1EA2F50E-E24A-4D31-8541-A47F485F47C8}" type="presParOf" srcId="{8BF18C0D-ECA8-4C51-9D2B-2757818CED08}" destId="{1CACD29C-7372-4FEB-86C8-043AF55A1229}" srcOrd="0" destOrd="0" presId="urn:microsoft.com/office/officeart/2005/8/layout/vList5"/>
    <dgm:cxn modelId="{580A9C1A-C0DD-4E7F-89E1-918EE9B51660}" type="presParOf" srcId="{8BF18C0D-ECA8-4C51-9D2B-2757818CED08}" destId="{DA6B679A-B910-4E8A-8F76-2D73E88E592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847C64-1059-4182-9729-00AA3B73DD4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D0CEEB-F910-440E-B822-A049470EE98C}">
      <dgm:prSet/>
      <dgm:spPr/>
      <dgm:t>
        <a:bodyPr/>
        <a:lstStyle/>
        <a:p>
          <a:pPr rtl="0"/>
          <a:r>
            <a:rPr lang="en-US" dirty="0" smtClean="0"/>
            <a:t>Lewis and Clark – equal partners in the expedition.</a:t>
          </a:r>
          <a:endParaRPr lang="en-US" dirty="0"/>
        </a:p>
      </dgm:t>
    </dgm:pt>
    <dgm:pt modelId="{4AB197F2-EBD3-43F2-8F7A-F55BC20FB7C2}" type="parTrans" cxnId="{9BD1DBCE-2D3C-44D9-8E45-F1228E78D1B7}">
      <dgm:prSet/>
      <dgm:spPr/>
      <dgm:t>
        <a:bodyPr/>
        <a:lstStyle/>
        <a:p>
          <a:endParaRPr lang="en-US"/>
        </a:p>
      </dgm:t>
    </dgm:pt>
    <dgm:pt modelId="{39E5D4D7-B00E-41CC-939B-70C9A4AF7582}" type="sibTrans" cxnId="{9BD1DBCE-2D3C-44D9-8E45-F1228E78D1B7}">
      <dgm:prSet/>
      <dgm:spPr/>
      <dgm:t>
        <a:bodyPr/>
        <a:lstStyle/>
        <a:p>
          <a:endParaRPr lang="en-US"/>
        </a:p>
      </dgm:t>
    </dgm:pt>
    <dgm:pt modelId="{103BB984-283C-40F4-A055-52FDDFD07EDB}">
      <dgm:prSet/>
      <dgm:spPr/>
      <dgm:t>
        <a:bodyPr/>
        <a:lstStyle/>
        <a:p>
          <a:pPr rtl="0"/>
          <a:r>
            <a:rPr lang="en-US" smtClean="0"/>
            <a:t>Jefferson gave Lewis specific instructions:</a:t>
          </a:r>
          <a:endParaRPr lang="en-US"/>
        </a:p>
      </dgm:t>
    </dgm:pt>
    <dgm:pt modelId="{099D7A5C-DCDA-42E6-ABB9-AC11E08C67A2}" type="parTrans" cxnId="{25D06696-317F-4AF2-8F8D-31FFF888EE7E}">
      <dgm:prSet/>
      <dgm:spPr/>
      <dgm:t>
        <a:bodyPr/>
        <a:lstStyle/>
        <a:p>
          <a:endParaRPr lang="en-US"/>
        </a:p>
      </dgm:t>
    </dgm:pt>
    <dgm:pt modelId="{E0BA4038-97F6-48F0-B2A8-FEC4D01B3DF6}" type="sibTrans" cxnId="{25D06696-317F-4AF2-8F8D-31FFF888EE7E}">
      <dgm:prSet/>
      <dgm:spPr/>
      <dgm:t>
        <a:bodyPr/>
        <a:lstStyle/>
        <a:p>
          <a:endParaRPr lang="en-US"/>
        </a:p>
      </dgm:t>
    </dgm:pt>
    <dgm:pt modelId="{94DDFC45-9E65-4F50-A8EF-CDF08F5E6CAE}">
      <dgm:prSet/>
      <dgm:spPr/>
      <dgm:t>
        <a:bodyPr/>
        <a:lstStyle/>
        <a:p>
          <a:pPr rtl="0"/>
          <a:r>
            <a:rPr lang="en-US" dirty="0" smtClean="0"/>
            <a:t>Find the source of the Missouri River.</a:t>
          </a:r>
          <a:endParaRPr lang="en-US" dirty="0"/>
        </a:p>
      </dgm:t>
    </dgm:pt>
    <dgm:pt modelId="{EB9EA47E-BB9C-445E-B95E-D1259DC49104}" type="parTrans" cxnId="{BA6B369C-27EE-4299-BD9B-00690CC3FA2C}">
      <dgm:prSet/>
      <dgm:spPr/>
      <dgm:t>
        <a:bodyPr/>
        <a:lstStyle/>
        <a:p>
          <a:endParaRPr lang="en-US"/>
        </a:p>
      </dgm:t>
    </dgm:pt>
    <dgm:pt modelId="{B9C795BD-540C-4C72-9D49-EE31E9F47407}" type="sibTrans" cxnId="{BA6B369C-27EE-4299-BD9B-00690CC3FA2C}">
      <dgm:prSet/>
      <dgm:spPr/>
      <dgm:t>
        <a:bodyPr/>
        <a:lstStyle/>
        <a:p>
          <a:endParaRPr lang="en-US"/>
        </a:p>
      </dgm:t>
    </dgm:pt>
    <dgm:pt modelId="{180692F8-2297-4EEF-98F6-4AE0E349B519}">
      <dgm:prSet/>
      <dgm:spPr/>
      <dgm:t>
        <a:bodyPr/>
        <a:lstStyle/>
        <a:p>
          <a:pPr rtl="0"/>
          <a:r>
            <a:rPr lang="en-US" dirty="0" smtClean="0"/>
            <a:t>Find a usable route across the Rocky Mountains</a:t>
          </a:r>
          <a:endParaRPr lang="en-US" dirty="0"/>
        </a:p>
      </dgm:t>
    </dgm:pt>
    <dgm:pt modelId="{EA72BAE8-3C31-4022-8724-F6C6ADF1F630}" type="parTrans" cxnId="{C2A9F5EE-80DF-4DBA-A309-424F2CFA8E2D}">
      <dgm:prSet/>
      <dgm:spPr/>
      <dgm:t>
        <a:bodyPr/>
        <a:lstStyle/>
        <a:p>
          <a:endParaRPr lang="en-US"/>
        </a:p>
      </dgm:t>
    </dgm:pt>
    <dgm:pt modelId="{E4B4C4DF-3379-48A5-8F3F-50798056A8D6}" type="sibTrans" cxnId="{C2A9F5EE-80DF-4DBA-A309-424F2CFA8E2D}">
      <dgm:prSet/>
      <dgm:spPr/>
      <dgm:t>
        <a:bodyPr/>
        <a:lstStyle/>
        <a:p>
          <a:endParaRPr lang="en-US"/>
        </a:p>
      </dgm:t>
    </dgm:pt>
    <dgm:pt modelId="{121D7835-3743-499D-A10E-35824ACDD7A8}">
      <dgm:prSet/>
      <dgm:spPr/>
      <dgm:t>
        <a:bodyPr/>
        <a:lstStyle/>
        <a:p>
          <a:pPr rtl="0"/>
          <a:r>
            <a:rPr lang="en-US" dirty="0" smtClean="0"/>
            <a:t>Observe the customs and politics of the Native Americans</a:t>
          </a:r>
          <a:endParaRPr lang="en-US" dirty="0"/>
        </a:p>
      </dgm:t>
    </dgm:pt>
    <dgm:pt modelId="{EEEEAAA9-19D8-4CE5-921F-4953AC4CE158}" type="parTrans" cxnId="{7908B001-D59D-4AAD-84C4-8B3BBCE0CDB9}">
      <dgm:prSet/>
      <dgm:spPr/>
      <dgm:t>
        <a:bodyPr/>
        <a:lstStyle/>
        <a:p>
          <a:endParaRPr lang="en-US"/>
        </a:p>
      </dgm:t>
    </dgm:pt>
    <dgm:pt modelId="{A1436722-D868-428C-9D86-137FDC89EB26}" type="sibTrans" cxnId="{7908B001-D59D-4AAD-84C4-8B3BBCE0CDB9}">
      <dgm:prSet/>
      <dgm:spPr/>
      <dgm:t>
        <a:bodyPr/>
        <a:lstStyle/>
        <a:p>
          <a:endParaRPr lang="en-US"/>
        </a:p>
      </dgm:t>
    </dgm:pt>
    <dgm:pt modelId="{84EC6A70-9975-40B6-A21C-15198BA38259}">
      <dgm:prSet/>
      <dgm:spPr/>
      <dgm:t>
        <a:bodyPr/>
        <a:lstStyle/>
        <a:p>
          <a:pPr rtl="0"/>
          <a:r>
            <a:rPr lang="en-US" smtClean="0"/>
            <a:t>Note features of the land(map), and the weather</a:t>
          </a:r>
          <a:endParaRPr lang="en-US"/>
        </a:p>
      </dgm:t>
    </dgm:pt>
    <dgm:pt modelId="{A1C4104A-0722-4083-B0D6-F65C9A7A7F1E}" type="parTrans" cxnId="{BBF6FBC7-8D5B-4BB6-8A8A-774AD6713C8D}">
      <dgm:prSet/>
      <dgm:spPr/>
      <dgm:t>
        <a:bodyPr/>
        <a:lstStyle/>
        <a:p>
          <a:endParaRPr lang="en-US"/>
        </a:p>
      </dgm:t>
    </dgm:pt>
    <dgm:pt modelId="{02BB9BFC-B574-4655-86B1-97EEDEDC4930}" type="sibTrans" cxnId="{BBF6FBC7-8D5B-4BB6-8A8A-774AD6713C8D}">
      <dgm:prSet/>
      <dgm:spPr/>
      <dgm:t>
        <a:bodyPr/>
        <a:lstStyle/>
        <a:p>
          <a:endParaRPr lang="en-US"/>
        </a:p>
      </dgm:t>
    </dgm:pt>
    <dgm:pt modelId="{23227E93-6F2D-41EE-89B8-763FEB104233}">
      <dgm:prSet/>
      <dgm:spPr/>
      <dgm:t>
        <a:bodyPr/>
        <a:lstStyle/>
        <a:p>
          <a:pPr rtl="0"/>
          <a:r>
            <a:rPr lang="en-US" smtClean="0"/>
            <a:t>Document plants and animals of the region</a:t>
          </a:r>
          <a:endParaRPr lang="en-US"/>
        </a:p>
      </dgm:t>
    </dgm:pt>
    <dgm:pt modelId="{30AF0262-19AE-48BA-946E-9CBAD7139CD8}" type="parTrans" cxnId="{C505D439-C1FC-4243-87F5-64C565AE1AFA}">
      <dgm:prSet/>
      <dgm:spPr/>
      <dgm:t>
        <a:bodyPr/>
        <a:lstStyle/>
        <a:p>
          <a:endParaRPr lang="en-US"/>
        </a:p>
      </dgm:t>
    </dgm:pt>
    <dgm:pt modelId="{BBAE34D9-21B1-4A31-89B5-D7AE19B7FA03}" type="sibTrans" cxnId="{C505D439-C1FC-4243-87F5-64C565AE1AFA}">
      <dgm:prSet/>
      <dgm:spPr/>
      <dgm:t>
        <a:bodyPr/>
        <a:lstStyle/>
        <a:p>
          <a:endParaRPr lang="en-US"/>
        </a:p>
      </dgm:t>
    </dgm:pt>
    <dgm:pt modelId="{B2A12609-32A2-412A-868B-417B1A41830F}">
      <dgm:prSet/>
      <dgm:spPr/>
      <dgm:t>
        <a:bodyPr/>
        <a:lstStyle/>
        <a:p>
          <a:pPr rtl="0"/>
          <a:r>
            <a:rPr lang="en-US" dirty="0" smtClean="0"/>
            <a:t>Lewis - </a:t>
          </a:r>
          <a:endParaRPr lang="en-US" dirty="0"/>
        </a:p>
      </dgm:t>
    </dgm:pt>
    <dgm:pt modelId="{C6830FC6-A9C6-47FB-9BD5-1CCF0313B4F0}" type="parTrans" cxnId="{77925D2B-7F25-4D92-B026-7595636D4577}">
      <dgm:prSet/>
      <dgm:spPr/>
      <dgm:t>
        <a:bodyPr/>
        <a:lstStyle/>
        <a:p>
          <a:endParaRPr lang="en-US"/>
        </a:p>
      </dgm:t>
    </dgm:pt>
    <dgm:pt modelId="{1CDD6FB1-B006-40EA-8D77-794C3C81A75C}" type="sibTrans" cxnId="{77925D2B-7F25-4D92-B026-7595636D4577}">
      <dgm:prSet/>
      <dgm:spPr/>
      <dgm:t>
        <a:bodyPr/>
        <a:lstStyle/>
        <a:p>
          <a:endParaRPr lang="en-US"/>
        </a:p>
      </dgm:t>
    </dgm:pt>
    <dgm:pt modelId="{8E66B4BE-7C72-49AC-833D-EF5E421CAB6C}">
      <dgm:prSet/>
      <dgm:spPr/>
      <dgm:t>
        <a:bodyPr/>
        <a:lstStyle/>
        <a:p>
          <a:pPr rtl="0"/>
          <a:r>
            <a:rPr lang="en-US" dirty="0" smtClean="0"/>
            <a:t>Clark</a:t>
          </a:r>
          <a:endParaRPr lang="en-US" dirty="0"/>
        </a:p>
      </dgm:t>
    </dgm:pt>
    <dgm:pt modelId="{03E1CEEA-658B-41F5-A866-9C658C32BF2F}" type="parTrans" cxnId="{4F1A526C-64C8-492C-AE8A-BDC4CDD3966E}">
      <dgm:prSet/>
      <dgm:spPr/>
      <dgm:t>
        <a:bodyPr/>
        <a:lstStyle/>
        <a:p>
          <a:endParaRPr lang="en-US"/>
        </a:p>
      </dgm:t>
    </dgm:pt>
    <dgm:pt modelId="{C1326A20-80AA-44AA-9F67-2B79644679BC}" type="sibTrans" cxnId="{4F1A526C-64C8-492C-AE8A-BDC4CDD3966E}">
      <dgm:prSet/>
      <dgm:spPr/>
      <dgm:t>
        <a:bodyPr/>
        <a:lstStyle/>
        <a:p>
          <a:endParaRPr lang="en-US"/>
        </a:p>
      </dgm:t>
    </dgm:pt>
    <dgm:pt modelId="{20B63B6A-2AF5-4912-95CB-8F08450BE935}">
      <dgm:prSet/>
      <dgm:spPr/>
      <dgm:t>
        <a:bodyPr/>
        <a:lstStyle/>
        <a:p>
          <a:pPr rtl="0"/>
          <a:r>
            <a:rPr lang="en-US" dirty="0" smtClean="0">
              <a:solidFill>
                <a:srgbClr val="FFFF00"/>
              </a:solidFill>
            </a:rPr>
            <a:t>Why do you think Lewis chose Clark for this expedition?</a:t>
          </a:r>
          <a:endParaRPr lang="en-US" dirty="0">
            <a:solidFill>
              <a:srgbClr val="FFFF00"/>
            </a:solidFill>
          </a:endParaRPr>
        </a:p>
      </dgm:t>
    </dgm:pt>
    <dgm:pt modelId="{CB12DFEC-601D-41F7-A288-28D78754D35B}" type="parTrans" cxnId="{EBDABFEB-F220-43ED-BBEB-CB7CA5B3AEB8}">
      <dgm:prSet/>
      <dgm:spPr/>
      <dgm:t>
        <a:bodyPr/>
        <a:lstStyle/>
        <a:p>
          <a:endParaRPr lang="en-US"/>
        </a:p>
      </dgm:t>
    </dgm:pt>
    <dgm:pt modelId="{7937D69E-163A-408A-A345-092AAC2E8AF2}" type="sibTrans" cxnId="{EBDABFEB-F220-43ED-BBEB-CB7CA5B3AEB8}">
      <dgm:prSet/>
      <dgm:spPr/>
      <dgm:t>
        <a:bodyPr/>
        <a:lstStyle/>
        <a:p>
          <a:endParaRPr lang="en-US"/>
        </a:p>
      </dgm:t>
    </dgm:pt>
    <dgm:pt modelId="{30B0902D-9232-40A4-886F-D9F99BAB3C70}" type="pres">
      <dgm:prSet presAssocID="{19847C64-1059-4182-9729-00AA3B73DD4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88D047-C389-48DB-9912-6CAC6903E02C}" type="pres">
      <dgm:prSet presAssocID="{19847C64-1059-4182-9729-00AA3B73DD47}" presName="arrow" presStyleLbl="bgShp" presStyleIdx="0" presStyleCnt="1"/>
      <dgm:spPr/>
    </dgm:pt>
    <dgm:pt modelId="{1600B454-8602-4DB4-8659-29AAD6B67686}" type="pres">
      <dgm:prSet presAssocID="{19847C64-1059-4182-9729-00AA3B73DD47}" presName="linearProcess" presStyleCnt="0"/>
      <dgm:spPr/>
    </dgm:pt>
    <dgm:pt modelId="{20476BF2-F5FC-4825-B509-737DB4426EDF}" type="pres">
      <dgm:prSet presAssocID="{01D0CEEB-F910-440E-B822-A049470EE98C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35DFA-3C19-40D9-9C2E-254A900B9E63}" type="pres">
      <dgm:prSet presAssocID="{39E5D4D7-B00E-41CC-939B-70C9A4AF7582}" presName="sibTrans" presStyleCnt="0"/>
      <dgm:spPr/>
    </dgm:pt>
    <dgm:pt modelId="{1853AB3A-2498-4AF3-AE47-DBB1DA7F202E}" type="pres">
      <dgm:prSet presAssocID="{103BB984-283C-40F4-A055-52FDDFD07EDB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08B001-D59D-4AAD-84C4-8B3BBCE0CDB9}" srcId="{103BB984-283C-40F4-A055-52FDDFD07EDB}" destId="{121D7835-3743-499D-A10E-35824ACDD7A8}" srcOrd="2" destOrd="0" parTransId="{EEEEAAA9-19D8-4CE5-921F-4953AC4CE158}" sibTransId="{A1436722-D868-428C-9D86-137FDC89EB26}"/>
    <dgm:cxn modelId="{3FEFFFF5-D7FB-4D37-8741-0257CD7949CC}" type="presOf" srcId="{01D0CEEB-F910-440E-B822-A049470EE98C}" destId="{20476BF2-F5FC-4825-B509-737DB4426EDF}" srcOrd="0" destOrd="0" presId="urn:microsoft.com/office/officeart/2005/8/layout/hProcess9"/>
    <dgm:cxn modelId="{C505D439-C1FC-4243-87F5-64C565AE1AFA}" srcId="{103BB984-283C-40F4-A055-52FDDFD07EDB}" destId="{23227E93-6F2D-41EE-89B8-763FEB104233}" srcOrd="4" destOrd="0" parTransId="{30AF0262-19AE-48BA-946E-9CBAD7139CD8}" sibTransId="{BBAE34D9-21B1-4A31-89B5-D7AE19B7FA03}"/>
    <dgm:cxn modelId="{021B2629-E978-4865-BD57-6326111388F2}" type="presOf" srcId="{8E66B4BE-7C72-49AC-833D-EF5E421CAB6C}" destId="{20476BF2-F5FC-4825-B509-737DB4426EDF}" srcOrd="0" destOrd="2" presId="urn:microsoft.com/office/officeart/2005/8/layout/hProcess9"/>
    <dgm:cxn modelId="{9BD1DBCE-2D3C-44D9-8E45-F1228E78D1B7}" srcId="{19847C64-1059-4182-9729-00AA3B73DD47}" destId="{01D0CEEB-F910-440E-B822-A049470EE98C}" srcOrd="0" destOrd="0" parTransId="{4AB197F2-EBD3-43F2-8F7A-F55BC20FB7C2}" sibTransId="{39E5D4D7-B00E-41CC-939B-70C9A4AF7582}"/>
    <dgm:cxn modelId="{52FCEF51-6E0C-4EDC-A168-9E25AE452702}" type="presOf" srcId="{121D7835-3743-499D-A10E-35824ACDD7A8}" destId="{1853AB3A-2498-4AF3-AE47-DBB1DA7F202E}" srcOrd="0" destOrd="3" presId="urn:microsoft.com/office/officeart/2005/8/layout/hProcess9"/>
    <dgm:cxn modelId="{09B5DB1E-07C4-4BA2-BFAA-E6B1BD1F1F14}" type="presOf" srcId="{23227E93-6F2D-41EE-89B8-763FEB104233}" destId="{1853AB3A-2498-4AF3-AE47-DBB1DA7F202E}" srcOrd="0" destOrd="5" presId="urn:microsoft.com/office/officeart/2005/8/layout/hProcess9"/>
    <dgm:cxn modelId="{4F1A526C-64C8-492C-AE8A-BDC4CDD3966E}" srcId="{01D0CEEB-F910-440E-B822-A049470EE98C}" destId="{8E66B4BE-7C72-49AC-833D-EF5E421CAB6C}" srcOrd="1" destOrd="0" parTransId="{03E1CEEA-658B-41F5-A866-9C658C32BF2F}" sibTransId="{C1326A20-80AA-44AA-9F67-2B79644679BC}"/>
    <dgm:cxn modelId="{D01193AB-9AB1-4E29-85EB-55D21480A2A3}" type="presOf" srcId="{84EC6A70-9975-40B6-A21C-15198BA38259}" destId="{1853AB3A-2498-4AF3-AE47-DBB1DA7F202E}" srcOrd="0" destOrd="4" presId="urn:microsoft.com/office/officeart/2005/8/layout/hProcess9"/>
    <dgm:cxn modelId="{302E2D62-46E7-42BB-90F1-0D7116C7ECAE}" type="presOf" srcId="{180692F8-2297-4EEF-98F6-4AE0E349B519}" destId="{1853AB3A-2498-4AF3-AE47-DBB1DA7F202E}" srcOrd="0" destOrd="2" presId="urn:microsoft.com/office/officeart/2005/8/layout/hProcess9"/>
    <dgm:cxn modelId="{77925D2B-7F25-4D92-B026-7595636D4577}" srcId="{01D0CEEB-F910-440E-B822-A049470EE98C}" destId="{B2A12609-32A2-412A-868B-417B1A41830F}" srcOrd="0" destOrd="0" parTransId="{C6830FC6-A9C6-47FB-9BD5-1CCF0313B4F0}" sibTransId="{1CDD6FB1-B006-40EA-8D77-794C3C81A75C}"/>
    <dgm:cxn modelId="{25D06696-317F-4AF2-8F8D-31FFF888EE7E}" srcId="{19847C64-1059-4182-9729-00AA3B73DD47}" destId="{103BB984-283C-40F4-A055-52FDDFD07EDB}" srcOrd="1" destOrd="0" parTransId="{099D7A5C-DCDA-42E6-ABB9-AC11E08C67A2}" sibTransId="{E0BA4038-97F6-48F0-B2A8-FEC4D01B3DF6}"/>
    <dgm:cxn modelId="{A9510BE7-DED4-4012-8F6E-3F49C6DC2110}" type="presOf" srcId="{19847C64-1059-4182-9729-00AA3B73DD47}" destId="{30B0902D-9232-40A4-886F-D9F99BAB3C70}" srcOrd="0" destOrd="0" presId="urn:microsoft.com/office/officeart/2005/8/layout/hProcess9"/>
    <dgm:cxn modelId="{C2A9F5EE-80DF-4DBA-A309-424F2CFA8E2D}" srcId="{103BB984-283C-40F4-A055-52FDDFD07EDB}" destId="{180692F8-2297-4EEF-98F6-4AE0E349B519}" srcOrd="1" destOrd="0" parTransId="{EA72BAE8-3C31-4022-8724-F6C6ADF1F630}" sibTransId="{E4B4C4DF-3379-48A5-8F3F-50798056A8D6}"/>
    <dgm:cxn modelId="{EBDABFEB-F220-43ED-BBEB-CB7CA5B3AEB8}" srcId="{8E66B4BE-7C72-49AC-833D-EF5E421CAB6C}" destId="{20B63B6A-2AF5-4912-95CB-8F08450BE935}" srcOrd="0" destOrd="0" parTransId="{CB12DFEC-601D-41F7-A288-28D78754D35B}" sibTransId="{7937D69E-163A-408A-A345-092AAC2E8AF2}"/>
    <dgm:cxn modelId="{653CE681-2E9C-4A5E-963F-4BC150027C57}" type="presOf" srcId="{B2A12609-32A2-412A-868B-417B1A41830F}" destId="{20476BF2-F5FC-4825-B509-737DB4426EDF}" srcOrd="0" destOrd="1" presId="urn:microsoft.com/office/officeart/2005/8/layout/hProcess9"/>
    <dgm:cxn modelId="{06BD733C-E040-4D1F-BD05-7053D0215267}" type="presOf" srcId="{103BB984-283C-40F4-A055-52FDDFD07EDB}" destId="{1853AB3A-2498-4AF3-AE47-DBB1DA7F202E}" srcOrd="0" destOrd="0" presId="urn:microsoft.com/office/officeart/2005/8/layout/hProcess9"/>
    <dgm:cxn modelId="{BA6B369C-27EE-4299-BD9B-00690CC3FA2C}" srcId="{103BB984-283C-40F4-A055-52FDDFD07EDB}" destId="{94DDFC45-9E65-4F50-A8EF-CDF08F5E6CAE}" srcOrd="0" destOrd="0" parTransId="{EB9EA47E-BB9C-445E-B95E-D1259DC49104}" sibTransId="{B9C795BD-540C-4C72-9D49-EE31E9F47407}"/>
    <dgm:cxn modelId="{679A399F-6418-486B-830C-9FB011F2ECAC}" type="presOf" srcId="{20B63B6A-2AF5-4912-95CB-8F08450BE935}" destId="{20476BF2-F5FC-4825-B509-737DB4426EDF}" srcOrd="0" destOrd="3" presId="urn:microsoft.com/office/officeart/2005/8/layout/hProcess9"/>
    <dgm:cxn modelId="{BBF6FBC7-8D5B-4BB6-8A8A-774AD6713C8D}" srcId="{103BB984-283C-40F4-A055-52FDDFD07EDB}" destId="{84EC6A70-9975-40B6-A21C-15198BA38259}" srcOrd="3" destOrd="0" parTransId="{A1C4104A-0722-4083-B0D6-F65C9A7A7F1E}" sibTransId="{02BB9BFC-B574-4655-86B1-97EEDEDC4930}"/>
    <dgm:cxn modelId="{483C0D96-D82E-4B41-B20D-8DAC16879AC1}" type="presOf" srcId="{94DDFC45-9E65-4F50-A8EF-CDF08F5E6CAE}" destId="{1853AB3A-2498-4AF3-AE47-DBB1DA7F202E}" srcOrd="0" destOrd="1" presId="urn:microsoft.com/office/officeart/2005/8/layout/hProcess9"/>
    <dgm:cxn modelId="{39E8E941-B001-48AD-8815-0D5EC91D4FB1}" type="presParOf" srcId="{30B0902D-9232-40A4-886F-D9F99BAB3C70}" destId="{1B88D047-C389-48DB-9912-6CAC6903E02C}" srcOrd="0" destOrd="0" presId="urn:microsoft.com/office/officeart/2005/8/layout/hProcess9"/>
    <dgm:cxn modelId="{826C4664-1D30-4FD8-B558-1599A5BD5BEB}" type="presParOf" srcId="{30B0902D-9232-40A4-886F-D9F99BAB3C70}" destId="{1600B454-8602-4DB4-8659-29AAD6B67686}" srcOrd="1" destOrd="0" presId="urn:microsoft.com/office/officeart/2005/8/layout/hProcess9"/>
    <dgm:cxn modelId="{AD261B3B-9D89-4262-8E82-8397FB5B276D}" type="presParOf" srcId="{1600B454-8602-4DB4-8659-29AAD6B67686}" destId="{20476BF2-F5FC-4825-B509-737DB4426EDF}" srcOrd="0" destOrd="0" presId="urn:microsoft.com/office/officeart/2005/8/layout/hProcess9"/>
    <dgm:cxn modelId="{0E633D49-CC46-4BF4-9CE8-98A9676B4DE2}" type="presParOf" srcId="{1600B454-8602-4DB4-8659-29AAD6B67686}" destId="{52535DFA-3C19-40D9-9C2E-254A900B9E63}" srcOrd="1" destOrd="0" presId="urn:microsoft.com/office/officeart/2005/8/layout/hProcess9"/>
    <dgm:cxn modelId="{4EC22FD7-8864-4D2A-A126-5FFE19451513}" type="presParOf" srcId="{1600B454-8602-4DB4-8659-29AAD6B67686}" destId="{1853AB3A-2498-4AF3-AE47-DBB1DA7F202E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4CCD6E-1E67-453F-8450-8B41BC34AF69}" type="doc">
      <dgm:prSet loTypeId="urn:microsoft.com/office/officeart/2008/layout/LinedLis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5C10C-6F71-402D-B67B-E3F8CBBBD4BB}">
      <dgm:prSet/>
      <dgm:spPr/>
      <dgm:t>
        <a:bodyPr/>
        <a:lstStyle/>
        <a:p>
          <a:pPr rtl="0"/>
          <a:r>
            <a:rPr lang="en-US" dirty="0" smtClean="0"/>
            <a:t>Find the source of the Mississippi R.</a:t>
          </a:r>
          <a:endParaRPr lang="en-US" dirty="0"/>
        </a:p>
      </dgm:t>
    </dgm:pt>
    <dgm:pt modelId="{FF994EC1-7C4E-490C-8515-B5080316D249}" type="parTrans" cxnId="{2D51C231-33CB-4594-A081-610DBA813A4C}">
      <dgm:prSet/>
      <dgm:spPr/>
      <dgm:t>
        <a:bodyPr/>
        <a:lstStyle/>
        <a:p>
          <a:endParaRPr lang="en-US"/>
        </a:p>
      </dgm:t>
    </dgm:pt>
    <dgm:pt modelId="{F313B819-AE72-44D4-A331-068AB7A6E9B2}" type="sibTrans" cxnId="{2D51C231-33CB-4594-A081-610DBA813A4C}">
      <dgm:prSet/>
      <dgm:spPr/>
      <dgm:t>
        <a:bodyPr/>
        <a:lstStyle/>
        <a:p>
          <a:endParaRPr lang="en-US"/>
        </a:p>
      </dgm:t>
    </dgm:pt>
    <dgm:pt modelId="{061252B8-2772-4464-BB03-3E838F76EDE2}">
      <dgm:prSet/>
      <dgm:spPr/>
      <dgm:t>
        <a:bodyPr/>
        <a:lstStyle/>
        <a:p>
          <a:pPr rtl="0"/>
          <a:r>
            <a:rPr lang="en-US" dirty="0" smtClean="0"/>
            <a:t>Explore the southern portion of the Louisiana Purchase</a:t>
          </a:r>
          <a:endParaRPr lang="en-US" dirty="0"/>
        </a:p>
      </dgm:t>
    </dgm:pt>
    <dgm:pt modelId="{A4DBF4E5-6957-45D3-9E95-4B738BD23B5F}" type="parTrans" cxnId="{9713F60E-8111-4D72-8EEE-FD86618F7CE7}">
      <dgm:prSet/>
      <dgm:spPr/>
      <dgm:t>
        <a:bodyPr/>
        <a:lstStyle/>
        <a:p>
          <a:endParaRPr lang="en-US"/>
        </a:p>
      </dgm:t>
    </dgm:pt>
    <dgm:pt modelId="{805D09F0-BD85-44F7-BBBF-475C8E6142D0}" type="sibTrans" cxnId="{9713F60E-8111-4D72-8EEE-FD86618F7CE7}">
      <dgm:prSet/>
      <dgm:spPr/>
      <dgm:t>
        <a:bodyPr/>
        <a:lstStyle/>
        <a:p>
          <a:endParaRPr lang="en-US"/>
        </a:p>
      </dgm:t>
    </dgm:pt>
    <dgm:pt modelId="{B75CCE6F-AF97-436A-AAAA-CD4DA10AF351}">
      <dgm:prSet/>
      <dgm:spPr/>
      <dgm:t>
        <a:bodyPr/>
        <a:lstStyle/>
        <a:p>
          <a:pPr rtl="0"/>
          <a:r>
            <a:rPr lang="en-US" dirty="0" smtClean="0"/>
            <a:t>Told to Spy on the Spanish in the region(Santa Fe) by General Wilkerson </a:t>
          </a:r>
          <a:endParaRPr lang="en-US" dirty="0"/>
        </a:p>
      </dgm:t>
    </dgm:pt>
    <dgm:pt modelId="{6C29150E-1681-4A9B-9332-E7403F3DC29C}" type="parTrans" cxnId="{B3008FBF-51D5-4DF9-9C9F-90BC3835EB70}">
      <dgm:prSet/>
      <dgm:spPr/>
      <dgm:t>
        <a:bodyPr/>
        <a:lstStyle/>
        <a:p>
          <a:endParaRPr lang="en-US"/>
        </a:p>
      </dgm:t>
    </dgm:pt>
    <dgm:pt modelId="{C6F0DF74-0843-49C7-A12C-9608C639F2E2}" type="sibTrans" cxnId="{B3008FBF-51D5-4DF9-9C9F-90BC3835EB70}">
      <dgm:prSet/>
      <dgm:spPr/>
      <dgm:t>
        <a:bodyPr/>
        <a:lstStyle/>
        <a:p>
          <a:endParaRPr lang="en-US"/>
        </a:p>
      </dgm:t>
    </dgm:pt>
    <dgm:pt modelId="{68A83AC3-B280-45CE-97EE-530FFDEDC96B}">
      <dgm:prSet/>
      <dgm:spPr/>
      <dgm:t>
        <a:bodyPr/>
        <a:lstStyle/>
        <a:p>
          <a:pPr rtl="0"/>
          <a:r>
            <a:rPr lang="en-US" dirty="0" smtClean="0"/>
            <a:t>Captured and sent back to US. After gaining the Intel he </a:t>
          </a:r>
          <a:r>
            <a:rPr lang="en-US" smtClean="0"/>
            <a:t>was sent for.</a:t>
          </a:r>
          <a:endParaRPr lang="en-US" dirty="0"/>
        </a:p>
      </dgm:t>
    </dgm:pt>
    <dgm:pt modelId="{25AD2672-8714-4C02-B71E-6DB201591821}" type="parTrans" cxnId="{AF5CC1BE-4B82-48D4-9A73-2A3A3954DE43}">
      <dgm:prSet/>
      <dgm:spPr/>
      <dgm:t>
        <a:bodyPr/>
        <a:lstStyle/>
        <a:p>
          <a:endParaRPr lang="en-US"/>
        </a:p>
      </dgm:t>
    </dgm:pt>
    <dgm:pt modelId="{55F8D7B0-282D-4621-B443-B3D0CDCFF888}" type="sibTrans" cxnId="{AF5CC1BE-4B82-48D4-9A73-2A3A3954DE43}">
      <dgm:prSet/>
      <dgm:spPr/>
      <dgm:t>
        <a:bodyPr/>
        <a:lstStyle/>
        <a:p>
          <a:endParaRPr lang="en-US"/>
        </a:p>
      </dgm:t>
    </dgm:pt>
    <dgm:pt modelId="{57136E15-685B-45E1-A453-EDC0FC8F7A68}">
      <dgm:prSet/>
      <dgm:spPr/>
      <dgm:t>
        <a:bodyPr/>
        <a:lstStyle/>
        <a:p>
          <a:pPr rtl="0"/>
          <a:r>
            <a:rPr lang="en-US" dirty="0" smtClean="0"/>
            <a:t>Reported he did, but was a mistake</a:t>
          </a:r>
          <a:endParaRPr lang="en-US" dirty="0"/>
        </a:p>
      </dgm:t>
    </dgm:pt>
    <dgm:pt modelId="{EE97443F-FBBC-439C-97A3-4F943211DAD0}" type="parTrans" cxnId="{415635D4-E878-49B3-A59D-7669E9905F0F}">
      <dgm:prSet/>
      <dgm:spPr/>
      <dgm:t>
        <a:bodyPr/>
        <a:lstStyle/>
        <a:p>
          <a:endParaRPr lang="en-US"/>
        </a:p>
      </dgm:t>
    </dgm:pt>
    <dgm:pt modelId="{2FEBF886-5A6B-4A8F-BD90-43279D0F5162}" type="sibTrans" cxnId="{415635D4-E878-49B3-A59D-7669E9905F0F}">
      <dgm:prSet/>
      <dgm:spPr/>
      <dgm:t>
        <a:bodyPr/>
        <a:lstStyle/>
        <a:p>
          <a:endParaRPr lang="en-US"/>
        </a:p>
      </dgm:t>
    </dgm:pt>
    <dgm:pt modelId="{817078CC-2968-42BD-898B-7113148DDF2D}">
      <dgm:prSet/>
      <dgm:spPr/>
      <dgm:t>
        <a:bodyPr/>
        <a:lstStyle/>
        <a:p>
          <a:pPr rtl="0"/>
          <a:r>
            <a:rPr lang="en-US" dirty="0" smtClean="0"/>
            <a:t>Down the Red River to </a:t>
          </a:r>
          <a:br>
            <a:rPr lang="en-US" dirty="0" smtClean="0"/>
          </a:br>
          <a:r>
            <a:rPr lang="en-US" dirty="0" smtClean="0"/>
            <a:t>Colorado</a:t>
          </a:r>
          <a:endParaRPr lang="en-US" dirty="0"/>
        </a:p>
      </dgm:t>
    </dgm:pt>
    <dgm:pt modelId="{B9A43ED0-A33D-46BC-BF44-B24E9D872ED8}" type="parTrans" cxnId="{26E9EE24-D314-4476-990B-BF2A57CD5BE9}">
      <dgm:prSet/>
      <dgm:spPr/>
      <dgm:t>
        <a:bodyPr/>
        <a:lstStyle/>
        <a:p>
          <a:endParaRPr lang="en-US"/>
        </a:p>
      </dgm:t>
    </dgm:pt>
    <dgm:pt modelId="{CC1A9AA0-6CFE-4B16-88EE-45FC3D1EC8AB}" type="sibTrans" cxnId="{26E9EE24-D314-4476-990B-BF2A57CD5BE9}">
      <dgm:prSet/>
      <dgm:spPr/>
      <dgm:t>
        <a:bodyPr/>
        <a:lstStyle/>
        <a:p>
          <a:endParaRPr lang="en-US"/>
        </a:p>
      </dgm:t>
    </dgm:pt>
    <dgm:pt modelId="{2E1A83BB-F00D-4356-9B46-B723E7BEEA3E}">
      <dgm:prSet/>
      <dgm:spPr/>
      <dgm:t>
        <a:bodyPr/>
        <a:lstStyle/>
        <a:p>
          <a:pPr rtl="0"/>
          <a:r>
            <a:rPr lang="en-US" dirty="0" smtClean="0"/>
            <a:t>Dubbed the Louisiana Purchase the “Great American Desert”</a:t>
          </a:r>
          <a:endParaRPr lang="en-US" dirty="0"/>
        </a:p>
      </dgm:t>
    </dgm:pt>
    <dgm:pt modelId="{98C131F7-8275-4293-9A4C-6490E60D1C7D}" type="parTrans" cxnId="{15D7BC27-8674-4CF9-94CC-62DCF671EF30}">
      <dgm:prSet/>
      <dgm:spPr/>
      <dgm:t>
        <a:bodyPr/>
        <a:lstStyle/>
        <a:p>
          <a:endParaRPr lang="en-US"/>
        </a:p>
      </dgm:t>
    </dgm:pt>
    <dgm:pt modelId="{18527357-D1EC-4A01-9DF3-EA904C064607}" type="sibTrans" cxnId="{15D7BC27-8674-4CF9-94CC-62DCF671EF30}">
      <dgm:prSet/>
      <dgm:spPr/>
      <dgm:t>
        <a:bodyPr/>
        <a:lstStyle/>
        <a:p>
          <a:endParaRPr lang="en-US"/>
        </a:p>
      </dgm:t>
    </dgm:pt>
    <dgm:pt modelId="{6C09B0FD-68BA-4759-9E40-182DAAFD478E}">
      <dgm:prSet/>
      <dgm:spPr/>
      <dgm:t>
        <a:bodyPr/>
        <a:lstStyle/>
        <a:p>
          <a:pPr rtl="0"/>
          <a:r>
            <a:rPr lang="en-US" dirty="0" smtClean="0"/>
            <a:t>By Aaron Burr</a:t>
          </a:r>
          <a:endParaRPr lang="en-US" dirty="0"/>
        </a:p>
      </dgm:t>
    </dgm:pt>
    <dgm:pt modelId="{D41275EE-E38C-4ACF-B466-2F3E0ACFE543}" type="sibTrans" cxnId="{1FE3C5BF-E5A6-4A6B-9836-07452B75FF97}">
      <dgm:prSet/>
      <dgm:spPr/>
      <dgm:t>
        <a:bodyPr/>
        <a:lstStyle/>
        <a:p>
          <a:endParaRPr lang="en-US"/>
        </a:p>
      </dgm:t>
    </dgm:pt>
    <dgm:pt modelId="{D9A5EB0F-1EB3-4341-BD31-D7A812309A35}" type="parTrans" cxnId="{1FE3C5BF-E5A6-4A6B-9836-07452B75FF97}">
      <dgm:prSet/>
      <dgm:spPr/>
      <dgm:t>
        <a:bodyPr/>
        <a:lstStyle/>
        <a:p>
          <a:endParaRPr lang="en-US"/>
        </a:p>
      </dgm:t>
    </dgm:pt>
    <dgm:pt modelId="{AE228E32-E10B-41E8-A6E7-C2358F8A4D2F}">
      <dgm:prSet/>
      <dgm:spPr/>
      <dgm:t>
        <a:bodyPr/>
        <a:lstStyle/>
        <a:p>
          <a:pPr rtl="0"/>
          <a:r>
            <a:rPr lang="en-US" dirty="0" smtClean="0">
              <a:solidFill>
                <a:srgbClr val="FFFF00"/>
              </a:solidFill>
            </a:rPr>
            <a:t>How do you think US migration patterns would have been affected by this statement? </a:t>
          </a:r>
          <a:endParaRPr lang="en-US" dirty="0">
            <a:solidFill>
              <a:srgbClr val="FFFF00"/>
            </a:solidFill>
          </a:endParaRPr>
        </a:p>
      </dgm:t>
    </dgm:pt>
    <dgm:pt modelId="{DF1085EC-C69E-4451-A31E-855D2C7A7202}" type="parTrans" cxnId="{34383146-D2A1-43BB-A443-62CAE6691AE7}">
      <dgm:prSet/>
      <dgm:spPr/>
      <dgm:t>
        <a:bodyPr/>
        <a:lstStyle/>
        <a:p>
          <a:endParaRPr lang="en-US"/>
        </a:p>
      </dgm:t>
    </dgm:pt>
    <dgm:pt modelId="{F464B800-7B4A-46BA-908B-CE3C31724C10}" type="sibTrans" cxnId="{34383146-D2A1-43BB-A443-62CAE6691AE7}">
      <dgm:prSet/>
      <dgm:spPr/>
      <dgm:t>
        <a:bodyPr/>
        <a:lstStyle/>
        <a:p>
          <a:endParaRPr lang="en-US"/>
        </a:p>
      </dgm:t>
    </dgm:pt>
    <dgm:pt modelId="{CC7AD1EC-C62A-4D21-9E69-451193195F43}">
      <dgm:prSet/>
      <dgm:spPr/>
      <dgm:t>
        <a:bodyPr/>
        <a:lstStyle/>
        <a:p>
          <a:pPr rtl="0"/>
          <a:r>
            <a:rPr lang="en-US" dirty="0" smtClean="0"/>
            <a:t>Negotiated a peace agreement between two native tribes</a:t>
          </a:r>
          <a:endParaRPr lang="en-US" dirty="0"/>
        </a:p>
      </dgm:t>
    </dgm:pt>
    <dgm:pt modelId="{7A873F8B-B836-4ECF-99C0-F6C37D6000D0}" type="parTrans" cxnId="{9689E162-8354-4395-A6DE-04604370590E}">
      <dgm:prSet/>
      <dgm:spPr/>
      <dgm:t>
        <a:bodyPr/>
        <a:lstStyle/>
        <a:p>
          <a:endParaRPr lang="en-US"/>
        </a:p>
      </dgm:t>
    </dgm:pt>
    <dgm:pt modelId="{D53DD0D6-BDB5-4133-B565-54A1BE6FA24C}" type="sibTrans" cxnId="{9689E162-8354-4395-A6DE-04604370590E}">
      <dgm:prSet/>
      <dgm:spPr/>
      <dgm:t>
        <a:bodyPr/>
        <a:lstStyle/>
        <a:p>
          <a:endParaRPr lang="en-US"/>
        </a:p>
      </dgm:t>
    </dgm:pt>
    <dgm:pt modelId="{846D4E82-91C9-4854-ADEE-9F8F25EC5E58}">
      <dgm:prSet/>
      <dgm:spPr/>
      <dgm:t>
        <a:bodyPr/>
        <a:lstStyle/>
        <a:p>
          <a:pPr rtl="0"/>
          <a:r>
            <a:rPr lang="en-US" dirty="0" smtClean="0"/>
            <a:t>Discovered Pike Peak</a:t>
          </a:r>
          <a:endParaRPr lang="en-US" dirty="0"/>
        </a:p>
      </dgm:t>
    </dgm:pt>
    <dgm:pt modelId="{CA66DCFD-4590-4F87-B5BC-96A2FFA30ED6}" type="parTrans" cxnId="{2EBB0F5C-F0D1-459E-9376-D56054515998}">
      <dgm:prSet/>
      <dgm:spPr/>
      <dgm:t>
        <a:bodyPr/>
        <a:lstStyle/>
        <a:p>
          <a:endParaRPr lang="en-US"/>
        </a:p>
      </dgm:t>
    </dgm:pt>
    <dgm:pt modelId="{DEA80866-3487-4004-8990-864B159F2009}" type="sibTrans" cxnId="{2EBB0F5C-F0D1-459E-9376-D56054515998}">
      <dgm:prSet/>
      <dgm:spPr/>
      <dgm:t>
        <a:bodyPr/>
        <a:lstStyle/>
        <a:p>
          <a:endParaRPr lang="en-US"/>
        </a:p>
      </dgm:t>
    </dgm:pt>
    <dgm:pt modelId="{341D662C-7037-40CD-88FC-868C06FFE063}" type="pres">
      <dgm:prSet presAssocID="{784CCD6E-1E67-453F-8450-8B41BC34AF6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6473B14-589F-4DB7-A222-86F4F9C845F1}" type="pres">
      <dgm:prSet presAssocID="{B795C10C-6F71-402D-B67B-E3F8CBBBD4BB}" presName="thickLine" presStyleLbl="alignNode1" presStyleIdx="0" presStyleCnt="4"/>
      <dgm:spPr/>
    </dgm:pt>
    <dgm:pt modelId="{8EE089CD-7DDF-423E-AA00-1CA5082B6A57}" type="pres">
      <dgm:prSet presAssocID="{B795C10C-6F71-402D-B67B-E3F8CBBBD4BB}" presName="horz1" presStyleCnt="0"/>
      <dgm:spPr/>
    </dgm:pt>
    <dgm:pt modelId="{12B327B5-DD03-4811-A452-9BA89629137E}" type="pres">
      <dgm:prSet presAssocID="{B795C10C-6F71-402D-B67B-E3F8CBBBD4BB}" presName="tx1" presStyleLbl="revTx" presStyleIdx="0" presStyleCnt="11"/>
      <dgm:spPr/>
      <dgm:t>
        <a:bodyPr/>
        <a:lstStyle/>
        <a:p>
          <a:endParaRPr lang="en-US"/>
        </a:p>
      </dgm:t>
    </dgm:pt>
    <dgm:pt modelId="{A89DCDE3-B02C-49D7-AE5A-C5DAF69788FC}" type="pres">
      <dgm:prSet presAssocID="{B795C10C-6F71-402D-B67B-E3F8CBBBD4BB}" presName="vert1" presStyleCnt="0"/>
      <dgm:spPr/>
    </dgm:pt>
    <dgm:pt modelId="{68500814-8419-4139-B6D3-27CDDD219DAE}" type="pres">
      <dgm:prSet presAssocID="{57136E15-685B-45E1-A453-EDC0FC8F7A68}" presName="vertSpace2a" presStyleCnt="0"/>
      <dgm:spPr/>
    </dgm:pt>
    <dgm:pt modelId="{D6F9B8E3-ADB2-4758-9EED-C81FDB5A8ECC}" type="pres">
      <dgm:prSet presAssocID="{57136E15-685B-45E1-A453-EDC0FC8F7A68}" presName="horz2" presStyleCnt="0"/>
      <dgm:spPr/>
    </dgm:pt>
    <dgm:pt modelId="{79EF4676-FA22-4AE1-841D-7C1BA61C5D75}" type="pres">
      <dgm:prSet presAssocID="{57136E15-685B-45E1-A453-EDC0FC8F7A68}" presName="horzSpace2" presStyleCnt="0"/>
      <dgm:spPr/>
    </dgm:pt>
    <dgm:pt modelId="{DCD5144D-BA67-45B4-B200-A7EDDA84DDD5}" type="pres">
      <dgm:prSet presAssocID="{57136E15-685B-45E1-A453-EDC0FC8F7A68}" presName="tx2" presStyleLbl="revTx" presStyleIdx="1" presStyleCnt="11"/>
      <dgm:spPr/>
      <dgm:t>
        <a:bodyPr/>
        <a:lstStyle/>
        <a:p>
          <a:endParaRPr lang="en-US"/>
        </a:p>
      </dgm:t>
    </dgm:pt>
    <dgm:pt modelId="{6BA32ABB-0777-422D-B672-CD51740806D3}" type="pres">
      <dgm:prSet presAssocID="{57136E15-685B-45E1-A453-EDC0FC8F7A68}" presName="vert2" presStyleCnt="0"/>
      <dgm:spPr/>
    </dgm:pt>
    <dgm:pt modelId="{91568271-FF7F-4760-8434-A87111040FB7}" type="pres">
      <dgm:prSet presAssocID="{CC7AD1EC-C62A-4D21-9E69-451193195F43}" presName="horz3" presStyleCnt="0"/>
      <dgm:spPr/>
    </dgm:pt>
    <dgm:pt modelId="{19CCE1D7-E066-4B8C-8779-54A1E790AE7A}" type="pres">
      <dgm:prSet presAssocID="{CC7AD1EC-C62A-4D21-9E69-451193195F43}" presName="horzSpace3" presStyleCnt="0"/>
      <dgm:spPr/>
    </dgm:pt>
    <dgm:pt modelId="{1355B793-68D8-4C14-8320-031CE1A8D165}" type="pres">
      <dgm:prSet presAssocID="{CC7AD1EC-C62A-4D21-9E69-451193195F43}" presName="tx3" presStyleLbl="revTx" presStyleIdx="2" presStyleCnt="11"/>
      <dgm:spPr/>
      <dgm:t>
        <a:bodyPr/>
        <a:lstStyle/>
        <a:p>
          <a:endParaRPr lang="en-US"/>
        </a:p>
      </dgm:t>
    </dgm:pt>
    <dgm:pt modelId="{FBE272D6-3AAA-4359-84EC-49A2E4257977}" type="pres">
      <dgm:prSet presAssocID="{CC7AD1EC-C62A-4D21-9E69-451193195F43}" presName="vert3" presStyleCnt="0"/>
      <dgm:spPr/>
    </dgm:pt>
    <dgm:pt modelId="{5F01D24F-E889-4142-8E13-5285B3106C53}" type="pres">
      <dgm:prSet presAssocID="{57136E15-685B-45E1-A453-EDC0FC8F7A68}" presName="thinLine2b" presStyleLbl="callout" presStyleIdx="0" presStyleCnt="4"/>
      <dgm:spPr/>
    </dgm:pt>
    <dgm:pt modelId="{2505E252-3210-43B0-A720-29857F9A7D3F}" type="pres">
      <dgm:prSet presAssocID="{57136E15-685B-45E1-A453-EDC0FC8F7A68}" presName="vertSpace2b" presStyleCnt="0"/>
      <dgm:spPr/>
    </dgm:pt>
    <dgm:pt modelId="{AC9637B6-3B52-4337-9127-ADA25C070AEE}" type="pres">
      <dgm:prSet presAssocID="{061252B8-2772-4464-BB03-3E838F76EDE2}" presName="thickLine" presStyleLbl="alignNode1" presStyleIdx="1" presStyleCnt="4"/>
      <dgm:spPr/>
    </dgm:pt>
    <dgm:pt modelId="{836253C9-BDEA-4CB6-BDD1-073852576715}" type="pres">
      <dgm:prSet presAssocID="{061252B8-2772-4464-BB03-3E838F76EDE2}" presName="horz1" presStyleCnt="0"/>
      <dgm:spPr/>
    </dgm:pt>
    <dgm:pt modelId="{391F1BA7-78AC-4FBD-A2F3-21238C5576DB}" type="pres">
      <dgm:prSet presAssocID="{061252B8-2772-4464-BB03-3E838F76EDE2}" presName="tx1" presStyleLbl="revTx" presStyleIdx="3" presStyleCnt="11"/>
      <dgm:spPr/>
      <dgm:t>
        <a:bodyPr/>
        <a:lstStyle/>
        <a:p>
          <a:endParaRPr lang="en-US"/>
        </a:p>
      </dgm:t>
    </dgm:pt>
    <dgm:pt modelId="{CC8576E8-3B54-4D5B-B0AA-EC70FA9BA898}" type="pres">
      <dgm:prSet presAssocID="{061252B8-2772-4464-BB03-3E838F76EDE2}" presName="vert1" presStyleCnt="0"/>
      <dgm:spPr/>
    </dgm:pt>
    <dgm:pt modelId="{B0D45E73-361D-42C5-B401-2451195DE274}" type="pres">
      <dgm:prSet presAssocID="{817078CC-2968-42BD-898B-7113148DDF2D}" presName="vertSpace2a" presStyleCnt="0"/>
      <dgm:spPr/>
    </dgm:pt>
    <dgm:pt modelId="{B61472E4-A5D4-4BF0-ABE1-07E7C70F855E}" type="pres">
      <dgm:prSet presAssocID="{817078CC-2968-42BD-898B-7113148DDF2D}" presName="horz2" presStyleCnt="0"/>
      <dgm:spPr/>
    </dgm:pt>
    <dgm:pt modelId="{B9E10E3D-D1E6-4151-8CA2-D273A5F78754}" type="pres">
      <dgm:prSet presAssocID="{817078CC-2968-42BD-898B-7113148DDF2D}" presName="horzSpace2" presStyleCnt="0"/>
      <dgm:spPr/>
    </dgm:pt>
    <dgm:pt modelId="{3D621EAE-5467-47D8-BC75-C14421CA99B3}" type="pres">
      <dgm:prSet presAssocID="{817078CC-2968-42BD-898B-7113148DDF2D}" presName="tx2" presStyleLbl="revTx" presStyleIdx="4" presStyleCnt="11"/>
      <dgm:spPr/>
      <dgm:t>
        <a:bodyPr/>
        <a:lstStyle/>
        <a:p>
          <a:endParaRPr lang="en-US"/>
        </a:p>
      </dgm:t>
    </dgm:pt>
    <dgm:pt modelId="{2034DC37-BABC-4ED0-992B-54963C5FF3AB}" type="pres">
      <dgm:prSet presAssocID="{817078CC-2968-42BD-898B-7113148DDF2D}" presName="vert2" presStyleCnt="0"/>
      <dgm:spPr/>
    </dgm:pt>
    <dgm:pt modelId="{222DAE72-F040-4E5A-B394-3F8CB1714A86}" type="pres">
      <dgm:prSet presAssocID="{2E1A83BB-F00D-4356-9B46-B723E7BEEA3E}" presName="horz3" presStyleCnt="0"/>
      <dgm:spPr/>
    </dgm:pt>
    <dgm:pt modelId="{74B085AD-1E28-4373-8370-CDD09B0B34AC}" type="pres">
      <dgm:prSet presAssocID="{2E1A83BB-F00D-4356-9B46-B723E7BEEA3E}" presName="horzSpace3" presStyleCnt="0"/>
      <dgm:spPr/>
    </dgm:pt>
    <dgm:pt modelId="{3850F9CD-3F4B-4F2A-ACD5-662BDA088E9D}" type="pres">
      <dgm:prSet presAssocID="{2E1A83BB-F00D-4356-9B46-B723E7BEEA3E}" presName="tx3" presStyleLbl="revTx" presStyleIdx="5" presStyleCnt="11"/>
      <dgm:spPr/>
      <dgm:t>
        <a:bodyPr/>
        <a:lstStyle/>
        <a:p>
          <a:endParaRPr lang="en-US"/>
        </a:p>
      </dgm:t>
    </dgm:pt>
    <dgm:pt modelId="{F58CAFCB-7BA8-47C8-9B92-2A5EAC94434F}" type="pres">
      <dgm:prSet presAssocID="{2E1A83BB-F00D-4356-9B46-B723E7BEEA3E}" presName="vert3" presStyleCnt="0"/>
      <dgm:spPr/>
    </dgm:pt>
    <dgm:pt modelId="{8C04E7DC-BA02-401F-A7B9-8949089A6D3C}" type="pres">
      <dgm:prSet presAssocID="{AE228E32-E10B-41E8-A6E7-C2358F8A4D2F}" presName="horz4" presStyleCnt="0"/>
      <dgm:spPr/>
    </dgm:pt>
    <dgm:pt modelId="{932ADB9A-4432-41E5-8818-6A2564432AFD}" type="pres">
      <dgm:prSet presAssocID="{AE228E32-E10B-41E8-A6E7-C2358F8A4D2F}" presName="horzSpace4" presStyleCnt="0"/>
      <dgm:spPr/>
    </dgm:pt>
    <dgm:pt modelId="{0D684B46-4E17-4E40-BC55-AD3F6A88042E}" type="pres">
      <dgm:prSet presAssocID="{AE228E32-E10B-41E8-A6E7-C2358F8A4D2F}" presName="tx4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2730E-F855-456C-9E82-8574A89CA24B}" type="pres">
      <dgm:prSet presAssocID="{817078CC-2968-42BD-898B-7113148DDF2D}" presName="thinLine2b" presStyleLbl="callout" presStyleIdx="1" presStyleCnt="4"/>
      <dgm:spPr/>
    </dgm:pt>
    <dgm:pt modelId="{F5210E9A-A5F7-4629-9959-9002102AB421}" type="pres">
      <dgm:prSet presAssocID="{817078CC-2968-42BD-898B-7113148DDF2D}" presName="vertSpace2b" presStyleCnt="0"/>
      <dgm:spPr/>
    </dgm:pt>
    <dgm:pt modelId="{8E90B080-1FCC-4312-819C-9E5C1B2980E6}" type="pres">
      <dgm:prSet presAssocID="{B75CCE6F-AF97-436A-AAAA-CD4DA10AF351}" presName="thickLine" presStyleLbl="alignNode1" presStyleIdx="2" presStyleCnt="4"/>
      <dgm:spPr/>
    </dgm:pt>
    <dgm:pt modelId="{1123AC3C-40D4-4D4D-8A91-074400BACBEF}" type="pres">
      <dgm:prSet presAssocID="{B75CCE6F-AF97-436A-AAAA-CD4DA10AF351}" presName="horz1" presStyleCnt="0"/>
      <dgm:spPr/>
    </dgm:pt>
    <dgm:pt modelId="{76104E15-3FC5-405C-A4EB-6C4C91FD8D5B}" type="pres">
      <dgm:prSet presAssocID="{B75CCE6F-AF97-436A-AAAA-CD4DA10AF351}" presName="tx1" presStyleLbl="revTx" presStyleIdx="7" presStyleCnt="11"/>
      <dgm:spPr/>
      <dgm:t>
        <a:bodyPr/>
        <a:lstStyle/>
        <a:p>
          <a:endParaRPr lang="en-US"/>
        </a:p>
      </dgm:t>
    </dgm:pt>
    <dgm:pt modelId="{4DBCBB52-E9F3-4592-8D1F-8E49C49CC9FB}" type="pres">
      <dgm:prSet presAssocID="{B75CCE6F-AF97-436A-AAAA-CD4DA10AF351}" presName="vert1" presStyleCnt="0"/>
      <dgm:spPr/>
    </dgm:pt>
    <dgm:pt modelId="{850C5740-A424-41AD-9B97-9F3AF06B4695}" type="pres">
      <dgm:prSet presAssocID="{846D4E82-91C9-4854-ADEE-9F8F25EC5E58}" presName="vertSpace2a" presStyleCnt="0"/>
      <dgm:spPr/>
    </dgm:pt>
    <dgm:pt modelId="{F55CDDDE-9A82-4F75-B6FA-7960A5A0D205}" type="pres">
      <dgm:prSet presAssocID="{846D4E82-91C9-4854-ADEE-9F8F25EC5E58}" presName="horz2" presStyleCnt="0"/>
      <dgm:spPr/>
    </dgm:pt>
    <dgm:pt modelId="{CFD5A6C9-08CA-4C2E-8D67-E49005AE0525}" type="pres">
      <dgm:prSet presAssocID="{846D4E82-91C9-4854-ADEE-9F8F25EC5E58}" presName="horzSpace2" presStyleCnt="0"/>
      <dgm:spPr/>
    </dgm:pt>
    <dgm:pt modelId="{8AE78EEF-4999-4230-85F4-00B7425AFCD3}" type="pres">
      <dgm:prSet presAssocID="{846D4E82-91C9-4854-ADEE-9F8F25EC5E58}" presName="tx2" presStyleLbl="revTx" presStyleIdx="8" presStyleCnt="11"/>
      <dgm:spPr/>
      <dgm:t>
        <a:bodyPr/>
        <a:lstStyle/>
        <a:p>
          <a:endParaRPr lang="en-US"/>
        </a:p>
      </dgm:t>
    </dgm:pt>
    <dgm:pt modelId="{95520220-FC21-4788-A744-7A519EAAFF00}" type="pres">
      <dgm:prSet presAssocID="{846D4E82-91C9-4854-ADEE-9F8F25EC5E58}" presName="vert2" presStyleCnt="0"/>
      <dgm:spPr/>
    </dgm:pt>
    <dgm:pt modelId="{D3D29641-4885-4DD0-8C93-65167F9EBF29}" type="pres">
      <dgm:prSet presAssocID="{846D4E82-91C9-4854-ADEE-9F8F25EC5E58}" presName="thinLine2b" presStyleLbl="callout" presStyleIdx="2" presStyleCnt="4"/>
      <dgm:spPr/>
    </dgm:pt>
    <dgm:pt modelId="{ACD8EACD-902E-45DE-BE40-C52CE08F46D8}" type="pres">
      <dgm:prSet presAssocID="{846D4E82-91C9-4854-ADEE-9F8F25EC5E58}" presName="vertSpace2b" presStyleCnt="0"/>
      <dgm:spPr/>
    </dgm:pt>
    <dgm:pt modelId="{5EFF4C67-E091-4B5F-9439-2CBB03C01175}" type="pres">
      <dgm:prSet presAssocID="{68A83AC3-B280-45CE-97EE-530FFDEDC96B}" presName="thickLine" presStyleLbl="alignNode1" presStyleIdx="3" presStyleCnt="4"/>
      <dgm:spPr/>
    </dgm:pt>
    <dgm:pt modelId="{262653FA-44FA-493F-9AA0-71649E037FE1}" type="pres">
      <dgm:prSet presAssocID="{68A83AC3-B280-45CE-97EE-530FFDEDC96B}" presName="horz1" presStyleCnt="0"/>
      <dgm:spPr/>
    </dgm:pt>
    <dgm:pt modelId="{153A90F0-71A7-431D-B932-18220C80D312}" type="pres">
      <dgm:prSet presAssocID="{68A83AC3-B280-45CE-97EE-530FFDEDC96B}" presName="tx1" presStyleLbl="revTx" presStyleIdx="9" presStyleCnt="11"/>
      <dgm:spPr/>
      <dgm:t>
        <a:bodyPr/>
        <a:lstStyle/>
        <a:p>
          <a:endParaRPr lang="en-US"/>
        </a:p>
      </dgm:t>
    </dgm:pt>
    <dgm:pt modelId="{82A80491-3D66-4D2E-9B34-28CE920F3D78}" type="pres">
      <dgm:prSet presAssocID="{68A83AC3-B280-45CE-97EE-530FFDEDC96B}" presName="vert1" presStyleCnt="0"/>
      <dgm:spPr/>
    </dgm:pt>
    <dgm:pt modelId="{E9A78ED7-7322-4C9D-A470-504E2C57853C}" type="pres">
      <dgm:prSet presAssocID="{6C09B0FD-68BA-4759-9E40-182DAAFD478E}" presName="vertSpace2a" presStyleCnt="0"/>
      <dgm:spPr/>
    </dgm:pt>
    <dgm:pt modelId="{E56FBB74-1B59-4AAE-B6B3-343604EF10D6}" type="pres">
      <dgm:prSet presAssocID="{6C09B0FD-68BA-4759-9E40-182DAAFD478E}" presName="horz2" presStyleCnt="0"/>
      <dgm:spPr/>
    </dgm:pt>
    <dgm:pt modelId="{BCBAFB4B-5D86-4A15-AC39-01838617B4B7}" type="pres">
      <dgm:prSet presAssocID="{6C09B0FD-68BA-4759-9E40-182DAAFD478E}" presName="horzSpace2" presStyleCnt="0"/>
      <dgm:spPr/>
    </dgm:pt>
    <dgm:pt modelId="{8A4D30F4-8F7B-4FFD-8B71-DD9F4C45ACDB}" type="pres">
      <dgm:prSet presAssocID="{6C09B0FD-68BA-4759-9E40-182DAAFD478E}" presName="tx2" presStyleLbl="revTx" presStyleIdx="10" presStyleCnt="11"/>
      <dgm:spPr/>
      <dgm:t>
        <a:bodyPr/>
        <a:lstStyle/>
        <a:p>
          <a:endParaRPr lang="en-US"/>
        </a:p>
      </dgm:t>
    </dgm:pt>
    <dgm:pt modelId="{B2D05784-CFFB-40DD-A6CE-B04214243B5B}" type="pres">
      <dgm:prSet presAssocID="{6C09B0FD-68BA-4759-9E40-182DAAFD478E}" presName="vert2" presStyleCnt="0"/>
      <dgm:spPr/>
    </dgm:pt>
    <dgm:pt modelId="{E089ADEA-E3CE-4DF5-A711-981B717C9C13}" type="pres">
      <dgm:prSet presAssocID="{6C09B0FD-68BA-4759-9E40-182DAAFD478E}" presName="thinLine2b" presStyleLbl="callout" presStyleIdx="3" presStyleCnt="4"/>
      <dgm:spPr/>
    </dgm:pt>
    <dgm:pt modelId="{D55F9E4E-6DFB-4839-A14F-768A12369270}" type="pres">
      <dgm:prSet presAssocID="{6C09B0FD-68BA-4759-9E40-182DAAFD478E}" presName="vertSpace2b" presStyleCnt="0"/>
      <dgm:spPr/>
    </dgm:pt>
  </dgm:ptLst>
  <dgm:cxnLst>
    <dgm:cxn modelId="{1FE3C5BF-E5A6-4A6B-9836-07452B75FF97}" srcId="{68A83AC3-B280-45CE-97EE-530FFDEDC96B}" destId="{6C09B0FD-68BA-4759-9E40-182DAAFD478E}" srcOrd="0" destOrd="0" parTransId="{D9A5EB0F-1EB3-4341-BD31-D7A812309A35}" sibTransId="{D41275EE-E38C-4ACF-B466-2F3E0ACFE543}"/>
    <dgm:cxn modelId="{1F26C3B4-998A-48D1-8068-429840F3B017}" type="presOf" srcId="{817078CC-2968-42BD-898B-7113148DDF2D}" destId="{3D621EAE-5467-47D8-BC75-C14421CA99B3}" srcOrd="0" destOrd="0" presId="urn:microsoft.com/office/officeart/2008/layout/LinedList"/>
    <dgm:cxn modelId="{37908B5C-3686-4B3D-AB9B-98DC57A4A3C4}" type="presOf" srcId="{6C09B0FD-68BA-4759-9E40-182DAAFD478E}" destId="{8A4D30F4-8F7B-4FFD-8B71-DD9F4C45ACDB}" srcOrd="0" destOrd="0" presId="urn:microsoft.com/office/officeart/2008/layout/LinedList"/>
    <dgm:cxn modelId="{322681A1-7DC3-4A77-924A-2E16A5BAB7F4}" type="presOf" srcId="{CC7AD1EC-C62A-4D21-9E69-451193195F43}" destId="{1355B793-68D8-4C14-8320-031CE1A8D165}" srcOrd="0" destOrd="0" presId="urn:microsoft.com/office/officeart/2008/layout/LinedList"/>
    <dgm:cxn modelId="{02D89F5D-29A5-4492-9999-B3351BE67FEC}" type="presOf" srcId="{B795C10C-6F71-402D-B67B-E3F8CBBBD4BB}" destId="{12B327B5-DD03-4811-A452-9BA89629137E}" srcOrd="0" destOrd="0" presId="urn:microsoft.com/office/officeart/2008/layout/LinedList"/>
    <dgm:cxn modelId="{2D51C231-33CB-4594-A081-610DBA813A4C}" srcId="{784CCD6E-1E67-453F-8450-8B41BC34AF69}" destId="{B795C10C-6F71-402D-B67B-E3F8CBBBD4BB}" srcOrd="0" destOrd="0" parTransId="{FF994EC1-7C4E-490C-8515-B5080316D249}" sibTransId="{F313B819-AE72-44D4-A331-068AB7A6E9B2}"/>
    <dgm:cxn modelId="{2EBB0F5C-F0D1-459E-9376-D56054515998}" srcId="{B75CCE6F-AF97-436A-AAAA-CD4DA10AF351}" destId="{846D4E82-91C9-4854-ADEE-9F8F25EC5E58}" srcOrd="0" destOrd="0" parTransId="{CA66DCFD-4590-4F87-B5BC-96A2FFA30ED6}" sibTransId="{DEA80866-3487-4004-8990-864B159F2009}"/>
    <dgm:cxn modelId="{15D7BC27-8674-4CF9-94CC-62DCF671EF30}" srcId="{817078CC-2968-42BD-898B-7113148DDF2D}" destId="{2E1A83BB-F00D-4356-9B46-B723E7BEEA3E}" srcOrd="0" destOrd="0" parTransId="{98C131F7-8275-4293-9A4C-6490E60D1C7D}" sibTransId="{18527357-D1EC-4A01-9DF3-EA904C064607}"/>
    <dgm:cxn modelId="{D92B1C66-85FB-4184-B3F5-CB01BFE7A9F3}" type="presOf" srcId="{AE228E32-E10B-41E8-A6E7-C2358F8A4D2F}" destId="{0D684B46-4E17-4E40-BC55-AD3F6A88042E}" srcOrd="0" destOrd="0" presId="urn:microsoft.com/office/officeart/2008/layout/LinedList"/>
    <dgm:cxn modelId="{9713F60E-8111-4D72-8EEE-FD86618F7CE7}" srcId="{784CCD6E-1E67-453F-8450-8B41BC34AF69}" destId="{061252B8-2772-4464-BB03-3E838F76EDE2}" srcOrd="1" destOrd="0" parTransId="{A4DBF4E5-6957-45D3-9E95-4B738BD23B5F}" sibTransId="{805D09F0-BD85-44F7-BBBF-475C8E6142D0}"/>
    <dgm:cxn modelId="{34383146-D2A1-43BB-A443-62CAE6691AE7}" srcId="{2E1A83BB-F00D-4356-9B46-B723E7BEEA3E}" destId="{AE228E32-E10B-41E8-A6E7-C2358F8A4D2F}" srcOrd="0" destOrd="0" parTransId="{DF1085EC-C69E-4451-A31E-855D2C7A7202}" sibTransId="{F464B800-7B4A-46BA-908B-CE3C31724C10}"/>
    <dgm:cxn modelId="{9689E162-8354-4395-A6DE-04604370590E}" srcId="{57136E15-685B-45E1-A453-EDC0FC8F7A68}" destId="{CC7AD1EC-C62A-4D21-9E69-451193195F43}" srcOrd="0" destOrd="0" parTransId="{7A873F8B-B836-4ECF-99C0-F6C37D6000D0}" sibTransId="{D53DD0D6-BDB5-4133-B565-54A1BE6FA24C}"/>
    <dgm:cxn modelId="{BFBA3C6F-F515-409B-97C4-429F02E9417A}" type="presOf" srcId="{784CCD6E-1E67-453F-8450-8B41BC34AF69}" destId="{341D662C-7037-40CD-88FC-868C06FFE063}" srcOrd="0" destOrd="0" presId="urn:microsoft.com/office/officeart/2008/layout/LinedList"/>
    <dgm:cxn modelId="{B3008FBF-51D5-4DF9-9C9F-90BC3835EB70}" srcId="{784CCD6E-1E67-453F-8450-8B41BC34AF69}" destId="{B75CCE6F-AF97-436A-AAAA-CD4DA10AF351}" srcOrd="2" destOrd="0" parTransId="{6C29150E-1681-4A9B-9332-E7403F3DC29C}" sibTransId="{C6F0DF74-0843-49C7-A12C-9608C639F2E2}"/>
    <dgm:cxn modelId="{4272EE3F-DB41-45E2-894C-91F8807922AB}" type="presOf" srcId="{68A83AC3-B280-45CE-97EE-530FFDEDC96B}" destId="{153A90F0-71A7-431D-B932-18220C80D312}" srcOrd="0" destOrd="0" presId="urn:microsoft.com/office/officeart/2008/layout/LinedList"/>
    <dgm:cxn modelId="{2B611C25-6D5E-4C73-A9F4-248F702664C8}" type="presOf" srcId="{846D4E82-91C9-4854-ADEE-9F8F25EC5E58}" destId="{8AE78EEF-4999-4230-85F4-00B7425AFCD3}" srcOrd="0" destOrd="0" presId="urn:microsoft.com/office/officeart/2008/layout/LinedList"/>
    <dgm:cxn modelId="{44918D4A-1EE4-4D83-A1EA-05DAAF699C8A}" type="presOf" srcId="{57136E15-685B-45E1-A453-EDC0FC8F7A68}" destId="{DCD5144D-BA67-45B4-B200-A7EDDA84DDD5}" srcOrd="0" destOrd="0" presId="urn:microsoft.com/office/officeart/2008/layout/LinedList"/>
    <dgm:cxn modelId="{AF5CC1BE-4B82-48D4-9A73-2A3A3954DE43}" srcId="{784CCD6E-1E67-453F-8450-8B41BC34AF69}" destId="{68A83AC3-B280-45CE-97EE-530FFDEDC96B}" srcOrd="3" destOrd="0" parTransId="{25AD2672-8714-4C02-B71E-6DB201591821}" sibTransId="{55F8D7B0-282D-4621-B443-B3D0CDCFF888}"/>
    <dgm:cxn modelId="{E72E0F5E-F881-4833-940E-64DEB6FA995B}" type="presOf" srcId="{061252B8-2772-4464-BB03-3E838F76EDE2}" destId="{391F1BA7-78AC-4FBD-A2F3-21238C5576DB}" srcOrd="0" destOrd="0" presId="urn:microsoft.com/office/officeart/2008/layout/LinedList"/>
    <dgm:cxn modelId="{415635D4-E878-49B3-A59D-7669E9905F0F}" srcId="{B795C10C-6F71-402D-B67B-E3F8CBBBD4BB}" destId="{57136E15-685B-45E1-A453-EDC0FC8F7A68}" srcOrd="0" destOrd="0" parTransId="{EE97443F-FBBC-439C-97A3-4F943211DAD0}" sibTransId="{2FEBF886-5A6B-4A8F-BD90-43279D0F5162}"/>
    <dgm:cxn modelId="{26E9EE24-D314-4476-990B-BF2A57CD5BE9}" srcId="{061252B8-2772-4464-BB03-3E838F76EDE2}" destId="{817078CC-2968-42BD-898B-7113148DDF2D}" srcOrd="0" destOrd="0" parTransId="{B9A43ED0-A33D-46BC-BF44-B24E9D872ED8}" sibTransId="{CC1A9AA0-6CFE-4B16-88EE-45FC3D1EC8AB}"/>
    <dgm:cxn modelId="{3F8E2502-F91D-40B9-B182-7F382E72E695}" type="presOf" srcId="{2E1A83BB-F00D-4356-9B46-B723E7BEEA3E}" destId="{3850F9CD-3F4B-4F2A-ACD5-662BDA088E9D}" srcOrd="0" destOrd="0" presId="urn:microsoft.com/office/officeart/2008/layout/LinedList"/>
    <dgm:cxn modelId="{81E84165-BE9F-4A36-AFB0-5C9A7974381B}" type="presOf" srcId="{B75CCE6F-AF97-436A-AAAA-CD4DA10AF351}" destId="{76104E15-3FC5-405C-A4EB-6C4C91FD8D5B}" srcOrd="0" destOrd="0" presId="urn:microsoft.com/office/officeart/2008/layout/LinedList"/>
    <dgm:cxn modelId="{E9E94C1C-36FD-4C06-9B7D-6604CF7837C9}" type="presParOf" srcId="{341D662C-7037-40CD-88FC-868C06FFE063}" destId="{16473B14-589F-4DB7-A222-86F4F9C845F1}" srcOrd="0" destOrd="0" presId="urn:microsoft.com/office/officeart/2008/layout/LinedList"/>
    <dgm:cxn modelId="{AC8F60ED-E826-499C-99D4-CC52A21FB1A3}" type="presParOf" srcId="{341D662C-7037-40CD-88FC-868C06FFE063}" destId="{8EE089CD-7DDF-423E-AA00-1CA5082B6A57}" srcOrd="1" destOrd="0" presId="urn:microsoft.com/office/officeart/2008/layout/LinedList"/>
    <dgm:cxn modelId="{B96297AF-2704-4482-8152-D1CD68E2CFBB}" type="presParOf" srcId="{8EE089CD-7DDF-423E-AA00-1CA5082B6A57}" destId="{12B327B5-DD03-4811-A452-9BA89629137E}" srcOrd="0" destOrd="0" presId="urn:microsoft.com/office/officeart/2008/layout/LinedList"/>
    <dgm:cxn modelId="{57FED69F-DE52-4A98-A602-7395A5796B29}" type="presParOf" srcId="{8EE089CD-7DDF-423E-AA00-1CA5082B6A57}" destId="{A89DCDE3-B02C-49D7-AE5A-C5DAF69788FC}" srcOrd="1" destOrd="0" presId="urn:microsoft.com/office/officeart/2008/layout/LinedList"/>
    <dgm:cxn modelId="{4AD1462C-5C43-4E07-9FD7-D88C9F391678}" type="presParOf" srcId="{A89DCDE3-B02C-49D7-AE5A-C5DAF69788FC}" destId="{68500814-8419-4139-B6D3-27CDDD219DAE}" srcOrd="0" destOrd="0" presId="urn:microsoft.com/office/officeart/2008/layout/LinedList"/>
    <dgm:cxn modelId="{B3AECC9B-43CB-4676-92D9-00FD0BC58AD0}" type="presParOf" srcId="{A89DCDE3-B02C-49D7-AE5A-C5DAF69788FC}" destId="{D6F9B8E3-ADB2-4758-9EED-C81FDB5A8ECC}" srcOrd="1" destOrd="0" presId="urn:microsoft.com/office/officeart/2008/layout/LinedList"/>
    <dgm:cxn modelId="{2166DEE4-45A5-4997-A4CE-EE414E5E16BF}" type="presParOf" srcId="{D6F9B8E3-ADB2-4758-9EED-C81FDB5A8ECC}" destId="{79EF4676-FA22-4AE1-841D-7C1BA61C5D75}" srcOrd="0" destOrd="0" presId="urn:microsoft.com/office/officeart/2008/layout/LinedList"/>
    <dgm:cxn modelId="{629E294E-576A-4F2B-896B-96ECD5212D0C}" type="presParOf" srcId="{D6F9B8E3-ADB2-4758-9EED-C81FDB5A8ECC}" destId="{DCD5144D-BA67-45B4-B200-A7EDDA84DDD5}" srcOrd="1" destOrd="0" presId="urn:microsoft.com/office/officeart/2008/layout/LinedList"/>
    <dgm:cxn modelId="{58091ED5-A377-4E84-9D7D-039D857D3F2A}" type="presParOf" srcId="{D6F9B8E3-ADB2-4758-9EED-C81FDB5A8ECC}" destId="{6BA32ABB-0777-422D-B672-CD51740806D3}" srcOrd="2" destOrd="0" presId="urn:microsoft.com/office/officeart/2008/layout/LinedList"/>
    <dgm:cxn modelId="{04D72C83-B8B1-400E-9B1C-33176AFEC06D}" type="presParOf" srcId="{6BA32ABB-0777-422D-B672-CD51740806D3}" destId="{91568271-FF7F-4760-8434-A87111040FB7}" srcOrd="0" destOrd="0" presId="urn:microsoft.com/office/officeart/2008/layout/LinedList"/>
    <dgm:cxn modelId="{66532763-BE42-4AF0-9FF1-CF91899DED42}" type="presParOf" srcId="{91568271-FF7F-4760-8434-A87111040FB7}" destId="{19CCE1D7-E066-4B8C-8779-54A1E790AE7A}" srcOrd="0" destOrd="0" presId="urn:microsoft.com/office/officeart/2008/layout/LinedList"/>
    <dgm:cxn modelId="{9BE78796-AD77-44C0-A4DA-13E00E481DE1}" type="presParOf" srcId="{91568271-FF7F-4760-8434-A87111040FB7}" destId="{1355B793-68D8-4C14-8320-031CE1A8D165}" srcOrd="1" destOrd="0" presId="urn:microsoft.com/office/officeart/2008/layout/LinedList"/>
    <dgm:cxn modelId="{6CF26E3C-21FD-4FE1-93FF-224FE5AF7F32}" type="presParOf" srcId="{91568271-FF7F-4760-8434-A87111040FB7}" destId="{FBE272D6-3AAA-4359-84EC-49A2E4257977}" srcOrd="2" destOrd="0" presId="urn:microsoft.com/office/officeart/2008/layout/LinedList"/>
    <dgm:cxn modelId="{49FF2FCD-8909-4994-A9B8-0298FEBF7583}" type="presParOf" srcId="{A89DCDE3-B02C-49D7-AE5A-C5DAF69788FC}" destId="{5F01D24F-E889-4142-8E13-5285B3106C53}" srcOrd="2" destOrd="0" presId="urn:microsoft.com/office/officeart/2008/layout/LinedList"/>
    <dgm:cxn modelId="{504F54CB-6905-4865-A38E-78357D2FBCAF}" type="presParOf" srcId="{A89DCDE3-B02C-49D7-AE5A-C5DAF69788FC}" destId="{2505E252-3210-43B0-A720-29857F9A7D3F}" srcOrd="3" destOrd="0" presId="urn:microsoft.com/office/officeart/2008/layout/LinedList"/>
    <dgm:cxn modelId="{522B11EB-BBA0-44A3-AD3C-014237C44224}" type="presParOf" srcId="{341D662C-7037-40CD-88FC-868C06FFE063}" destId="{AC9637B6-3B52-4337-9127-ADA25C070AEE}" srcOrd="2" destOrd="0" presId="urn:microsoft.com/office/officeart/2008/layout/LinedList"/>
    <dgm:cxn modelId="{AC6A4086-01A7-4E46-A640-BD122C15E0C5}" type="presParOf" srcId="{341D662C-7037-40CD-88FC-868C06FFE063}" destId="{836253C9-BDEA-4CB6-BDD1-073852576715}" srcOrd="3" destOrd="0" presId="urn:microsoft.com/office/officeart/2008/layout/LinedList"/>
    <dgm:cxn modelId="{206991EA-9E24-49DF-A970-C064720F0B75}" type="presParOf" srcId="{836253C9-BDEA-4CB6-BDD1-073852576715}" destId="{391F1BA7-78AC-4FBD-A2F3-21238C5576DB}" srcOrd="0" destOrd="0" presId="urn:microsoft.com/office/officeart/2008/layout/LinedList"/>
    <dgm:cxn modelId="{516A00B0-5D8D-4956-AB92-18E393794524}" type="presParOf" srcId="{836253C9-BDEA-4CB6-BDD1-073852576715}" destId="{CC8576E8-3B54-4D5B-B0AA-EC70FA9BA898}" srcOrd="1" destOrd="0" presId="urn:microsoft.com/office/officeart/2008/layout/LinedList"/>
    <dgm:cxn modelId="{81873621-E982-45FE-8E33-A3A409C989D4}" type="presParOf" srcId="{CC8576E8-3B54-4D5B-B0AA-EC70FA9BA898}" destId="{B0D45E73-361D-42C5-B401-2451195DE274}" srcOrd="0" destOrd="0" presId="urn:microsoft.com/office/officeart/2008/layout/LinedList"/>
    <dgm:cxn modelId="{FB80B13D-0074-4068-9C68-56BDCD4CB932}" type="presParOf" srcId="{CC8576E8-3B54-4D5B-B0AA-EC70FA9BA898}" destId="{B61472E4-A5D4-4BF0-ABE1-07E7C70F855E}" srcOrd="1" destOrd="0" presId="urn:microsoft.com/office/officeart/2008/layout/LinedList"/>
    <dgm:cxn modelId="{E8528563-F775-4AED-B29B-87725C12D0E1}" type="presParOf" srcId="{B61472E4-A5D4-4BF0-ABE1-07E7C70F855E}" destId="{B9E10E3D-D1E6-4151-8CA2-D273A5F78754}" srcOrd="0" destOrd="0" presId="urn:microsoft.com/office/officeart/2008/layout/LinedList"/>
    <dgm:cxn modelId="{5538472D-FC4F-490E-ACC1-DA8AB595FBC4}" type="presParOf" srcId="{B61472E4-A5D4-4BF0-ABE1-07E7C70F855E}" destId="{3D621EAE-5467-47D8-BC75-C14421CA99B3}" srcOrd="1" destOrd="0" presId="urn:microsoft.com/office/officeart/2008/layout/LinedList"/>
    <dgm:cxn modelId="{BF63DCA9-8D00-4F62-BAFE-C4B09A7CF7F0}" type="presParOf" srcId="{B61472E4-A5D4-4BF0-ABE1-07E7C70F855E}" destId="{2034DC37-BABC-4ED0-992B-54963C5FF3AB}" srcOrd="2" destOrd="0" presId="urn:microsoft.com/office/officeart/2008/layout/LinedList"/>
    <dgm:cxn modelId="{FB3AD8DE-CB74-47F3-ACEE-445B3EA3EFEA}" type="presParOf" srcId="{2034DC37-BABC-4ED0-992B-54963C5FF3AB}" destId="{222DAE72-F040-4E5A-B394-3F8CB1714A86}" srcOrd="0" destOrd="0" presId="urn:microsoft.com/office/officeart/2008/layout/LinedList"/>
    <dgm:cxn modelId="{8A6AF8B4-6139-4B70-BFDF-32108E96EA14}" type="presParOf" srcId="{222DAE72-F040-4E5A-B394-3F8CB1714A86}" destId="{74B085AD-1E28-4373-8370-CDD09B0B34AC}" srcOrd="0" destOrd="0" presId="urn:microsoft.com/office/officeart/2008/layout/LinedList"/>
    <dgm:cxn modelId="{0A73ED45-D4F1-49F1-B9EF-719EC77E1748}" type="presParOf" srcId="{222DAE72-F040-4E5A-B394-3F8CB1714A86}" destId="{3850F9CD-3F4B-4F2A-ACD5-662BDA088E9D}" srcOrd="1" destOrd="0" presId="urn:microsoft.com/office/officeart/2008/layout/LinedList"/>
    <dgm:cxn modelId="{D84CE89C-C51B-4260-AEE1-EE7A4637F1E1}" type="presParOf" srcId="{222DAE72-F040-4E5A-B394-3F8CB1714A86}" destId="{F58CAFCB-7BA8-47C8-9B92-2A5EAC94434F}" srcOrd="2" destOrd="0" presId="urn:microsoft.com/office/officeart/2008/layout/LinedList"/>
    <dgm:cxn modelId="{1D6D2D8B-29B4-4590-B731-72CFA8869C6A}" type="presParOf" srcId="{F58CAFCB-7BA8-47C8-9B92-2A5EAC94434F}" destId="{8C04E7DC-BA02-401F-A7B9-8949089A6D3C}" srcOrd="0" destOrd="0" presId="urn:microsoft.com/office/officeart/2008/layout/LinedList"/>
    <dgm:cxn modelId="{A1E04F18-55D5-4B0E-AECA-7FDC42BF1BE5}" type="presParOf" srcId="{8C04E7DC-BA02-401F-A7B9-8949089A6D3C}" destId="{932ADB9A-4432-41E5-8818-6A2564432AFD}" srcOrd="0" destOrd="0" presId="urn:microsoft.com/office/officeart/2008/layout/LinedList"/>
    <dgm:cxn modelId="{F05EF72D-2620-4661-95EE-1A9AA47E92DE}" type="presParOf" srcId="{8C04E7DC-BA02-401F-A7B9-8949089A6D3C}" destId="{0D684B46-4E17-4E40-BC55-AD3F6A88042E}" srcOrd="1" destOrd="0" presId="urn:microsoft.com/office/officeart/2008/layout/LinedList"/>
    <dgm:cxn modelId="{2A5286C0-D721-4557-A9CD-60FECD132CEA}" type="presParOf" srcId="{CC8576E8-3B54-4D5B-B0AA-EC70FA9BA898}" destId="{F912730E-F855-456C-9E82-8574A89CA24B}" srcOrd="2" destOrd="0" presId="urn:microsoft.com/office/officeart/2008/layout/LinedList"/>
    <dgm:cxn modelId="{1E2A62E3-0ACF-4F2D-AC66-A2007DEC53A8}" type="presParOf" srcId="{CC8576E8-3B54-4D5B-B0AA-EC70FA9BA898}" destId="{F5210E9A-A5F7-4629-9959-9002102AB421}" srcOrd="3" destOrd="0" presId="urn:microsoft.com/office/officeart/2008/layout/LinedList"/>
    <dgm:cxn modelId="{6471319A-C4F2-44E7-AF0C-5D4D1BD59242}" type="presParOf" srcId="{341D662C-7037-40CD-88FC-868C06FFE063}" destId="{8E90B080-1FCC-4312-819C-9E5C1B2980E6}" srcOrd="4" destOrd="0" presId="urn:microsoft.com/office/officeart/2008/layout/LinedList"/>
    <dgm:cxn modelId="{BCBBA3CC-EC77-4025-B933-EB3112A97FB3}" type="presParOf" srcId="{341D662C-7037-40CD-88FC-868C06FFE063}" destId="{1123AC3C-40D4-4D4D-8A91-074400BACBEF}" srcOrd="5" destOrd="0" presId="urn:microsoft.com/office/officeart/2008/layout/LinedList"/>
    <dgm:cxn modelId="{B33945B5-CD05-4AB4-8C41-36F15AAC619A}" type="presParOf" srcId="{1123AC3C-40D4-4D4D-8A91-074400BACBEF}" destId="{76104E15-3FC5-405C-A4EB-6C4C91FD8D5B}" srcOrd="0" destOrd="0" presId="urn:microsoft.com/office/officeart/2008/layout/LinedList"/>
    <dgm:cxn modelId="{5F2C60AC-328D-450A-A4C0-BAB33D569FE9}" type="presParOf" srcId="{1123AC3C-40D4-4D4D-8A91-074400BACBEF}" destId="{4DBCBB52-E9F3-4592-8D1F-8E49C49CC9FB}" srcOrd="1" destOrd="0" presId="urn:microsoft.com/office/officeart/2008/layout/LinedList"/>
    <dgm:cxn modelId="{9675F5B0-4E8C-480A-B705-B8EE780DFD12}" type="presParOf" srcId="{4DBCBB52-E9F3-4592-8D1F-8E49C49CC9FB}" destId="{850C5740-A424-41AD-9B97-9F3AF06B4695}" srcOrd="0" destOrd="0" presId="urn:microsoft.com/office/officeart/2008/layout/LinedList"/>
    <dgm:cxn modelId="{6C4104B3-EB74-48E6-A50C-88E66CA9F5FB}" type="presParOf" srcId="{4DBCBB52-E9F3-4592-8D1F-8E49C49CC9FB}" destId="{F55CDDDE-9A82-4F75-B6FA-7960A5A0D205}" srcOrd="1" destOrd="0" presId="urn:microsoft.com/office/officeart/2008/layout/LinedList"/>
    <dgm:cxn modelId="{FD3A9825-4D8C-4D1B-AA9E-94BE7FF32045}" type="presParOf" srcId="{F55CDDDE-9A82-4F75-B6FA-7960A5A0D205}" destId="{CFD5A6C9-08CA-4C2E-8D67-E49005AE0525}" srcOrd="0" destOrd="0" presId="urn:microsoft.com/office/officeart/2008/layout/LinedList"/>
    <dgm:cxn modelId="{8186BA1E-B825-429F-98F6-BDB81BE0216F}" type="presParOf" srcId="{F55CDDDE-9A82-4F75-B6FA-7960A5A0D205}" destId="{8AE78EEF-4999-4230-85F4-00B7425AFCD3}" srcOrd="1" destOrd="0" presId="urn:microsoft.com/office/officeart/2008/layout/LinedList"/>
    <dgm:cxn modelId="{C661B59C-7B46-4A46-A004-8DEF2063223A}" type="presParOf" srcId="{F55CDDDE-9A82-4F75-B6FA-7960A5A0D205}" destId="{95520220-FC21-4788-A744-7A519EAAFF00}" srcOrd="2" destOrd="0" presId="urn:microsoft.com/office/officeart/2008/layout/LinedList"/>
    <dgm:cxn modelId="{021946FE-CDD6-4B72-BB8B-F6C9E33DF014}" type="presParOf" srcId="{4DBCBB52-E9F3-4592-8D1F-8E49C49CC9FB}" destId="{D3D29641-4885-4DD0-8C93-65167F9EBF29}" srcOrd="2" destOrd="0" presId="urn:microsoft.com/office/officeart/2008/layout/LinedList"/>
    <dgm:cxn modelId="{54D3CF15-4A0E-4AB1-89E7-709C267A3207}" type="presParOf" srcId="{4DBCBB52-E9F3-4592-8D1F-8E49C49CC9FB}" destId="{ACD8EACD-902E-45DE-BE40-C52CE08F46D8}" srcOrd="3" destOrd="0" presId="urn:microsoft.com/office/officeart/2008/layout/LinedList"/>
    <dgm:cxn modelId="{4DDCF38F-FB73-4F44-A546-D240ECD3FE0D}" type="presParOf" srcId="{341D662C-7037-40CD-88FC-868C06FFE063}" destId="{5EFF4C67-E091-4B5F-9439-2CBB03C01175}" srcOrd="6" destOrd="0" presId="urn:microsoft.com/office/officeart/2008/layout/LinedList"/>
    <dgm:cxn modelId="{0E808C8E-3846-4888-8FDF-596AB1141A0B}" type="presParOf" srcId="{341D662C-7037-40CD-88FC-868C06FFE063}" destId="{262653FA-44FA-493F-9AA0-71649E037FE1}" srcOrd="7" destOrd="0" presId="urn:microsoft.com/office/officeart/2008/layout/LinedList"/>
    <dgm:cxn modelId="{9E0DED61-D793-424B-A928-06B15ED50C5E}" type="presParOf" srcId="{262653FA-44FA-493F-9AA0-71649E037FE1}" destId="{153A90F0-71A7-431D-B932-18220C80D312}" srcOrd="0" destOrd="0" presId="urn:microsoft.com/office/officeart/2008/layout/LinedList"/>
    <dgm:cxn modelId="{6C805ECF-952F-427D-BD8A-E26C8CE45B54}" type="presParOf" srcId="{262653FA-44FA-493F-9AA0-71649E037FE1}" destId="{82A80491-3D66-4D2E-9B34-28CE920F3D78}" srcOrd="1" destOrd="0" presId="urn:microsoft.com/office/officeart/2008/layout/LinedList"/>
    <dgm:cxn modelId="{9A7F10D2-846E-4D88-B735-FFE1CB9DF258}" type="presParOf" srcId="{82A80491-3D66-4D2E-9B34-28CE920F3D78}" destId="{E9A78ED7-7322-4C9D-A470-504E2C57853C}" srcOrd="0" destOrd="0" presId="urn:microsoft.com/office/officeart/2008/layout/LinedList"/>
    <dgm:cxn modelId="{A6EAB624-F9F5-4D3B-8BC8-73F4E82591FC}" type="presParOf" srcId="{82A80491-3D66-4D2E-9B34-28CE920F3D78}" destId="{E56FBB74-1B59-4AAE-B6B3-343604EF10D6}" srcOrd="1" destOrd="0" presId="urn:microsoft.com/office/officeart/2008/layout/LinedList"/>
    <dgm:cxn modelId="{404D6FEF-7A04-42E4-AA36-244455789565}" type="presParOf" srcId="{E56FBB74-1B59-4AAE-B6B3-343604EF10D6}" destId="{BCBAFB4B-5D86-4A15-AC39-01838617B4B7}" srcOrd="0" destOrd="0" presId="urn:microsoft.com/office/officeart/2008/layout/LinedList"/>
    <dgm:cxn modelId="{C201187B-D016-4AAB-9AE9-20BAD96165D5}" type="presParOf" srcId="{E56FBB74-1B59-4AAE-B6B3-343604EF10D6}" destId="{8A4D30F4-8F7B-4FFD-8B71-DD9F4C45ACDB}" srcOrd="1" destOrd="0" presId="urn:microsoft.com/office/officeart/2008/layout/LinedList"/>
    <dgm:cxn modelId="{BAC8205E-E4C0-4BF1-8F3D-41A5707D527C}" type="presParOf" srcId="{E56FBB74-1B59-4AAE-B6B3-343604EF10D6}" destId="{B2D05784-CFFB-40DD-A6CE-B04214243B5B}" srcOrd="2" destOrd="0" presId="urn:microsoft.com/office/officeart/2008/layout/LinedList"/>
    <dgm:cxn modelId="{DF6C867F-F9A9-439F-B6C6-1B010707A13A}" type="presParOf" srcId="{82A80491-3D66-4D2E-9B34-28CE920F3D78}" destId="{E089ADEA-E3CE-4DF5-A711-981B717C9C13}" srcOrd="2" destOrd="0" presId="urn:microsoft.com/office/officeart/2008/layout/LinedList"/>
    <dgm:cxn modelId="{BE292594-28C0-49E9-B391-65B9B7738133}" type="presParOf" srcId="{82A80491-3D66-4D2E-9B34-28CE920F3D78}" destId="{D55F9E4E-6DFB-4839-A14F-768A12369270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B679A-B910-4E8A-8F76-2D73E88E592A}">
      <dsp:nvSpPr>
        <dsp:cNvPr id="0" name=""/>
        <dsp:cNvSpPr/>
      </dsp:nvSpPr>
      <dsp:spPr>
        <a:xfrm rot="5400000">
          <a:off x="3620385" y="52244"/>
          <a:ext cx="4505848" cy="5527821"/>
        </a:xfrm>
        <a:prstGeom prst="horizontalScroll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baseline="0" dirty="0" smtClean="0"/>
            <a:t>A prolonged rebellion in which Napoleon needed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baseline="0" dirty="0" smtClean="0"/>
            <a:t>more</a:t>
          </a:r>
          <a:r>
            <a:rPr lang="en-US" sz="1600" b="0" i="0" kern="1200" dirty="0" smtClean="0"/>
            <a:t> than 30,000 troops to put down.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baseline="0" dirty="0" smtClean="0"/>
            <a:t>Revolution</a:t>
          </a:r>
          <a:r>
            <a:rPr lang="en-US" sz="1600" b="0" i="0" kern="1200" dirty="0" smtClean="0"/>
            <a:t> </a:t>
          </a:r>
          <a:r>
            <a:rPr lang="en-US" sz="1600" b="0" i="0" kern="1200" dirty="0" smtClean="0"/>
            <a:t>became </a:t>
          </a:r>
          <a:r>
            <a:rPr lang="en-US" sz="1600" b="0" i="0" kern="1200" baseline="0" dirty="0" smtClean="0"/>
            <a:t>Too costly and War broke out with England again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baseline="0" dirty="0" smtClean="0"/>
            <a:t>needed money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baseline="0" dirty="0" smtClean="0"/>
            <a:t>France told Monroe would sell all of Louisiana for $15 million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  </a:t>
          </a:r>
          <a:r>
            <a:rPr lang="en-US" sz="1600" kern="1200" dirty="0" smtClean="0">
              <a:solidFill>
                <a:srgbClr val="FF0000"/>
              </a:solidFill>
            </a:rPr>
            <a:t>What if there was no rebellion in Haiti?  Would Napoleon want to sell? </a:t>
          </a:r>
          <a:endParaRPr lang="en-US" sz="1600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Strict Interpretation and the land purchase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Jefferson finally decides to accept the purchase and immediately creates a corps of discovery to examine his purchase.</a:t>
          </a:r>
          <a:endParaRPr lang="en-US" sz="1600" kern="1200" dirty="0"/>
        </a:p>
      </dsp:txBody>
      <dsp:txXfrm rot="-5400000">
        <a:off x="3672630" y="1126461"/>
        <a:ext cx="4401359" cy="3661002"/>
      </dsp:txXfrm>
    </dsp:sp>
    <dsp:sp modelId="{1CACD29C-7372-4FEB-86C8-043AF55A1229}">
      <dsp:nvSpPr>
        <dsp:cNvPr id="0" name=""/>
        <dsp:cNvSpPr/>
      </dsp:nvSpPr>
      <dsp:spPr>
        <a:xfrm>
          <a:off x="0" y="0"/>
          <a:ext cx="3109399" cy="5632311"/>
        </a:xfrm>
        <a:prstGeom prst="verticalScroll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i="0" kern="1200" baseline="0" dirty="0" smtClean="0"/>
            <a:t>Toussaint Louverture Rebel leader in Haiti</a:t>
          </a:r>
          <a:endParaRPr lang="en-US" sz="3600" kern="1200" dirty="0"/>
        </a:p>
      </dsp:txBody>
      <dsp:txXfrm>
        <a:off x="388675" y="388675"/>
        <a:ext cx="2332049" cy="50492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8D047-C389-48DB-9912-6CAC6903E02C}">
      <dsp:nvSpPr>
        <dsp:cNvPr id="0" name=""/>
        <dsp:cNvSpPr/>
      </dsp:nvSpPr>
      <dsp:spPr>
        <a:xfrm>
          <a:off x="617219" y="0"/>
          <a:ext cx="6995160" cy="45719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76BF2-F5FC-4825-B509-737DB4426EDF}">
      <dsp:nvSpPr>
        <dsp:cNvPr id="0" name=""/>
        <dsp:cNvSpPr/>
      </dsp:nvSpPr>
      <dsp:spPr>
        <a:xfrm>
          <a:off x="285403" y="1371599"/>
          <a:ext cx="3729037" cy="1828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Lewis and Clark – equal partners in the expedition.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Lewis - 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Clark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FFFF00"/>
              </a:solidFill>
            </a:rPr>
            <a:t>Why do you think Lewis chose Clark for this expedition?</a:t>
          </a:r>
          <a:endParaRPr lang="en-US" sz="1200" kern="1200" dirty="0">
            <a:solidFill>
              <a:srgbClr val="FFFF00"/>
            </a:solidFill>
          </a:endParaRPr>
        </a:p>
      </dsp:txBody>
      <dsp:txXfrm>
        <a:off x="374678" y="1460874"/>
        <a:ext cx="3550487" cy="1650249"/>
      </dsp:txXfrm>
    </dsp:sp>
    <dsp:sp modelId="{1853AB3A-2498-4AF3-AE47-DBB1DA7F202E}">
      <dsp:nvSpPr>
        <dsp:cNvPr id="0" name=""/>
        <dsp:cNvSpPr/>
      </dsp:nvSpPr>
      <dsp:spPr>
        <a:xfrm>
          <a:off x="4215158" y="1371599"/>
          <a:ext cx="3729037" cy="1828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Jefferson gave Lewis specific instructions:</a:t>
          </a:r>
          <a:endParaRPr lang="en-US" sz="16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Find the source of the Missouri River.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Find a usable route across the Rocky Mountains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Observe the customs and politics of the Native Americans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Note features of the land(map), and the weather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Document plants and animals of the region</a:t>
          </a:r>
          <a:endParaRPr lang="en-US" sz="1200" kern="1200"/>
        </a:p>
      </dsp:txBody>
      <dsp:txXfrm>
        <a:off x="4304433" y="1460874"/>
        <a:ext cx="3550487" cy="16502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73B14-589F-4DB7-A222-86F4F9C845F1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B327B5-DD03-4811-A452-9BA89629137E}">
      <dsp:nvSpPr>
        <dsp:cNvPr id="0" name=""/>
        <dsp:cNvSpPr/>
      </dsp:nvSpPr>
      <dsp:spPr>
        <a:xfrm>
          <a:off x="0" y="0"/>
          <a:ext cx="164592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Find the source of the Mississippi R.</a:t>
          </a:r>
          <a:endParaRPr lang="en-US" sz="1500" kern="1200" dirty="0"/>
        </a:p>
      </dsp:txBody>
      <dsp:txXfrm>
        <a:off x="0" y="0"/>
        <a:ext cx="1645920" cy="1131490"/>
      </dsp:txXfrm>
    </dsp:sp>
    <dsp:sp modelId="{DCD5144D-BA67-45B4-B200-A7EDDA84DDD5}">
      <dsp:nvSpPr>
        <dsp:cNvPr id="0" name=""/>
        <dsp:cNvSpPr/>
      </dsp:nvSpPr>
      <dsp:spPr>
        <a:xfrm>
          <a:off x="1769364" y="51381"/>
          <a:ext cx="2070567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Reported he did, but was a mistake</a:t>
          </a:r>
          <a:endParaRPr lang="en-US" sz="2000" kern="1200" dirty="0"/>
        </a:p>
      </dsp:txBody>
      <dsp:txXfrm>
        <a:off x="1769364" y="51381"/>
        <a:ext cx="2070567" cy="1027623"/>
      </dsp:txXfrm>
    </dsp:sp>
    <dsp:sp modelId="{1355B793-68D8-4C14-8320-031CE1A8D165}">
      <dsp:nvSpPr>
        <dsp:cNvPr id="0" name=""/>
        <dsp:cNvSpPr/>
      </dsp:nvSpPr>
      <dsp:spPr>
        <a:xfrm>
          <a:off x="3963375" y="51381"/>
          <a:ext cx="2070567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Negotiated a peace agreement between two native tribes</a:t>
          </a:r>
          <a:endParaRPr lang="en-US" sz="1700" kern="1200" dirty="0"/>
        </a:p>
      </dsp:txBody>
      <dsp:txXfrm>
        <a:off x="3963375" y="51381"/>
        <a:ext cx="2070567" cy="1027623"/>
      </dsp:txXfrm>
    </dsp:sp>
    <dsp:sp modelId="{5F01D24F-E889-4142-8E13-5285B3106C53}">
      <dsp:nvSpPr>
        <dsp:cNvPr id="0" name=""/>
        <dsp:cNvSpPr/>
      </dsp:nvSpPr>
      <dsp:spPr>
        <a:xfrm>
          <a:off x="1645920" y="1079004"/>
          <a:ext cx="658368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C9637B6-3B52-4337-9127-ADA25C070AEE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1F1BA7-78AC-4FBD-A2F3-21238C5576DB}">
      <dsp:nvSpPr>
        <dsp:cNvPr id="0" name=""/>
        <dsp:cNvSpPr/>
      </dsp:nvSpPr>
      <dsp:spPr>
        <a:xfrm>
          <a:off x="0" y="1131490"/>
          <a:ext cx="164592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Explore the southern portion of the Louisiana Purchase</a:t>
          </a:r>
          <a:endParaRPr lang="en-US" sz="1500" kern="1200" dirty="0"/>
        </a:p>
      </dsp:txBody>
      <dsp:txXfrm>
        <a:off x="0" y="1131490"/>
        <a:ext cx="1645920" cy="1131490"/>
      </dsp:txXfrm>
    </dsp:sp>
    <dsp:sp modelId="{3D621EAE-5467-47D8-BC75-C14421CA99B3}">
      <dsp:nvSpPr>
        <dsp:cNvPr id="0" name=""/>
        <dsp:cNvSpPr/>
      </dsp:nvSpPr>
      <dsp:spPr>
        <a:xfrm>
          <a:off x="1769364" y="1182871"/>
          <a:ext cx="2070567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Down the Red River to </a:t>
          </a:r>
          <a:br>
            <a:rPr lang="en-US" sz="2000" kern="1200" dirty="0" smtClean="0"/>
          </a:br>
          <a:r>
            <a:rPr lang="en-US" sz="2000" kern="1200" dirty="0" smtClean="0"/>
            <a:t>Colorado</a:t>
          </a:r>
          <a:endParaRPr lang="en-US" sz="2000" kern="1200" dirty="0"/>
        </a:p>
      </dsp:txBody>
      <dsp:txXfrm>
        <a:off x="1769364" y="1182871"/>
        <a:ext cx="2070567" cy="1027623"/>
      </dsp:txXfrm>
    </dsp:sp>
    <dsp:sp modelId="{3850F9CD-3F4B-4F2A-ACD5-662BDA088E9D}">
      <dsp:nvSpPr>
        <dsp:cNvPr id="0" name=""/>
        <dsp:cNvSpPr/>
      </dsp:nvSpPr>
      <dsp:spPr>
        <a:xfrm>
          <a:off x="3963375" y="1182871"/>
          <a:ext cx="2070567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Dubbed the Louisiana Purchase the “Great American Desert”</a:t>
          </a:r>
          <a:endParaRPr lang="en-US" sz="1700" kern="1200" dirty="0"/>
        </a:p>
      </dsp:txBody>
      <dsp:txXfrm>
        <a:off x="3963375" y="1182871"/>
        <a:ext cx="2070567" cy="1027623"/>
      </dsp:txXfrm>
    </dsp:sp>
    <dsp:sp modelId="{0D684B46-4E17-4E40-BC55-AD3F6A88042E}">
      <dsp:nvSpPr>
        <dsp:cNvPr id="0" name=""/>
        <dsp:cNvSpPr/>
      </dsp:nvSpPr>
      <dsp:spPr>
        <a:xfrm>
          <a:off x="6157386" y="1182871"/>
          <a:ext cx="2070567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FFFF00"/>
              </a:solidFill>
            </a:rPr>
            <a:t>How do you think US migration patterns would have been affected by this statement? </a:t>
          </a:r>
          <a:endParaRPr lang="en-US" sz="1400" kern="1200" dirty="0">
            <a:solidFill>
              <a:srgbClr val="FFFF00"/>
            </a:solidFill>
          </a:endParaRPr>
        </a:p>
      </dsp:txBody>
      <dsp:txXfrm>
        <a:off x="6157386" y="1182871"/>
        <a:ext cx="2070567" cy="1027623"/>
      </dsp:txXfrm>
    </dsp:sp>
    <dsp:sp modelId="{F912730E-F855-456C-9E82-8574A89CA24B}">
      <dsp:nvSpPr>
        <dsp:cNvPr id="0" name=""/>
        <dsp:cNvSpPr/>
      </dsp:nvSpPr>
      <dsp:spPr>
        <a:xfrm>
          <a:off x="1645920" y="2210495"/>
          <a:ext cx="658368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E90B080-1FCC-4312-819C-9E5C1B2980E6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6104E15-3FC5-405C-A4EB-6C4C91FD8D5B}">
      <dsp:nvSpPr>
        <dsp:cNvPr id="0" name=""/>
        <dsp:cNvSpPr/>
      </dsp:nvSpPr>
      <dsp:spPr>
        <a:xfrm>
          <a:off x="0" y="2262981"/>
          <a:ext cx="164592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Told to Spy on the Spanish in the region(Santa Fe) by General Wilkerson </a:t>
          </a:r>
          <a:endParaRPr lang="en-US" sz="1500" kern="1200" dirty="0"/>
        </a:p>
      </dsp:txBody>
      <dsp:txXfrm>
        <a:off x="0" y="2262981"/>
        <a:ext cx="1645920" cy="1131490"/>
      </dsp:txXfrm>
    </dsp:sp>
    <dsp:sp modelId="{8AE78EEF-4999-4230-85F4-00B7425AFCD3}">
      <dsp:nvSpPr>
        <dsp:cNvPr id="0" name=""/>
        <dsp:cNvSpPr/>
      </dsp:nvSpPr>
      <dsp:spPr>
        <a:xfrm>
          <a:off x="1769364" y="2314362"/>
          <a:ext cx="2070567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Discovered Pike Peak</a:t>
          </a:r>
          <a:endParaRPr lang="en-US" sz="2000" kern="1200" dirty="0"/>
        </a:p>
      </dsp:txBody>
      <dsp:txXfrm>
        <a:off x="1769364" y="2314362"/>
        <a:ext cx="2070567" cy="1027623"/>
      </dsp:txXfrm>
    </dsp:sp>
    <dsp:sp modelId="{D3D29641-4885-4DD0-8C93-65167F9EBF29}">
      <dsp:nvSpPr>
        <dsp:cNvPr id="0" name=""/>
        <dsp:cNvSpPr/>
      </dsp:nvSpPr>
      <dsp:spPr>
        <a:xfrm>
          <a:off x="1645920" y="3341986"/>
          <a:ext cx="658368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5EFF4C67-E091-4B5F-9439-2CBB03C01175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3A90F0-71A7-431D-B932-18220C80D312}">
      <dsp:nvSpPr>
        <dsp:cNvPr id="0" name=""/>
        <dsp:cNvSpPr/>
      </dsp:nvSpPr>
      <dsp:spPr>
        <a:xfrm>
          <a:off x="0" y="3394472"/>
          <a:ext cx="164592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Captured and sent back to US. After gaining the Intel he </a:t>
          </a:r>
          <a:r>
            <a:rPr lang="en-US" sz="1500" kern="1200" smtClean="0"/>
            <a:t>was sent for.</a:t>
          </a:r>
          <a:endParaRPr lang="en-US" sz="1500" kern="1200" dirty="0"/>
        </a:p>
      </dsp:txBody>
      <dsp:txXfrm>
        <a:off x="0" y="3394472"/>
        <a:ext cx="1645920" cy="1131490"/>
      </dsp:txXfrm>
    </dsp:sp>
    <dsp:sp modelId="{8A4D30F4-8F7B-4FFD-8B71-DD9F4C45ACDB}">
      <dsp:nvSpPr>
        <dsp:cNvPr id="0" name=""/>
        <dsp:cNvSpPr/>
      </dsp:nvSpPr>
      <dsp:spPr>
        <a:xfrm>
          <a:off x="1769364" y="3445853"/>
          <a:ext cx="2070567" cy="1027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By Aaron Burr</a:t>
          </a:r>
          <a:endParaRPr lang="en-US" sz="2000" kern="1200" dirty="0"/>
        </a:p>
      </dsp:txBody>
      <dsp:txXfrm>
        <a:off x="1769364" y="3445853"/>
        <a:ext cx="2070567" cy="1027623"/>
      </dsp:txXfrm>
    </dsp:sp>
    <dsp:sp modelId="{E089ADEA-E3CE-4DF5-A711-981B717C9C13}">
      <dsp:nvSpPr>
        <dsp:cNvPr id="0" name=""/>
        <dsp:cNvSpPr/>
      </dsp:nvSpPr>
      <dsp:spPr>
        <a:xfrm>
          <a:off x="1645920" y="4473476"/>
          <a:ext cx="658368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DAB8-EF85-40DE-AB78-F6770623D602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E189-FEF8-43C1-8D6C-02A2205B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2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DAB8-EF85-40DE-AB78-F6770623D602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E189-FEF8-43C1-8D6C-02A2205B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4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DAB8-EF85-40DE-AB78-F6770623D602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E189-FEF8-43C1-8D6C-02A2205B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DAB8-EF85-40DE-AB78-F6770623D602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E189-FEF8-43C1-8D6C-02A2205B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5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DAB8-EF85-40DE-AB78-F6770623D602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E189-FEF8-43C1-8D6C-02A2205B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2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DAB8-EF85-40DE-AB78-F6770623D602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E189-FEF8-43C1-8D6C-02A2205B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7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DAB8-EF85-40DE-AB78-F6770623D602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E189-FEF8-43C1-8D6C-02A2205B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DAB8-EF85-40DE-AB78-F6770623D602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E189-FEF8-43C1-8D6C-02A2205B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6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DAB8-EF85-40DE-AB78-F6770623D602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E189-FEF8-43C1-8D6C-02A2205B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4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DAB8-EF85-40DE-AB78-F6770623D602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E189-FEF8-43C1-8D6C-02A2205B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8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DAB8-EF85-40DE-AB78-F6770623D602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E189-FEF8-43C1-8D6C-02A2205B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0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7001">
              <a:srgbClr val="E6E6E6"/>
            </a:gs>
            <a:gs pos="32001">
              <a:srgbClr val="7D8496"/>
            </a:gs>
            <a:gs pos="70000">
              <a:schemeClr val="accent1">
                <a:lumMod val="40000"/>
                <a:lumOff val="60000"/>
              </a:schemeClr>
            </a:gs>
            <a:gs pos="85001">
              <a:srgbClr val="7D8496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DAB8-EF85-40DE-AB78-F6770623D602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8E189-FEF8-43C1-8D6C-02A2205BB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5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r>
              <a:rPr lang="en-US" dirty="0" smtClean="0"/>
              <a:t>Louisiana Purchase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326" y="4572000"/>
            <a:ext cx="6400800" cy="1752600"/>
          </a:xfrm>
        </p:spPr>
        <p:txBody>
          <a:bodyPr/>
          <a:lstStyle/>
          <a:p>
            <a:r>
              <a:rPr lang="en-US" dirty="0" smtClean="0"/>
              <a:t>Ch. 11</a:t>
            </a:r>
            <a:endParaRPr lang="en-US" dirty="0"/>
          </a:p>
        </p:txBody>
      </p:sp>
      <p:sp>
        <p:nvSpPr>
          <p:cNvPr id="4" name="AutoShape 2" descr="data:image/jpeg;base64,/9j/4AAQSkZJRgABAQAAAQABAAD/2wCEAAkGBhMSEBUTExQVFREVFhgZFRcUFBkYFRUXGBUXFhcVFxUYHSYeGBkjHxoWHy8gIycrLCwvGSExNzAqNScrLCsBCQoKDgwOGg8PGiwiHyQsLywwMCosLi8sLCwvLC8wLSwpLCwwLCwsNCosLCw0KiwsNCwtNCwsLCwsLSwsLCwsKv/AABEIAL8BCQMBIgACEQEDEQH/xAAcAAEAAQUBAQAAAAAAAAAAAAAABQEDBAYHAgj/xABAEAACAQMDAgQEBAQCCAcBAAABAhEAAyEEEjEFQQYTIlEHMmFxI0KBkRRSobHR8CQzNENigrPBFURjc3SD4Rf/xAAaAQACAwEBAAAAAAAAAAAAAAAABQIDBAEG/8QAMxEAAgIBAgMECgIBBQAAAAAAAAECAxEEMRIhQQUTYXEiMlGBkaGxwdHwI+EUFTNCUvH/2gAMAwEAAhEDEQA/AO40pWF1nqY09i5eKswtrO1I3N2AE4/WuN4AzaVrfSfHWn1CPt3LftozGywDXSFBJa2qE+csgiUJzjBrT9F8U9SrL5q2HVkQwouWtpdEYgNuuBhJImB2yaplfXHDb3K52wgk5PCex1SladpvijpWX1JeV4ygQXDP8qm2SHJ7R/SpHp/jzRXoAvrbdp9F6bVyREjbciSJHE/0qcbYS2aJxlGXqtPyeTYKV4t31YSpDD6Gc+2O9e6sOilKUAKUpQApSlAClKUAKUpQApSlAClKUAKUpQApSlAClKUAKUpQBQtHNW/4pN+zcu+J27huj328xWq/EhlNm1acnyrl38QLyyW7Vy6VwQYJVJjtI71pfTdfbNlRYUpftPuQn1s1xVZhLMWuMrqnlNkmH2jmsdurVc+Br2GezUwrmoS3f5Ox0rF6X1FNRZt3rZm3cUMp+jCRxWVWw0bCo3xHpw+kvqQG3WrgAMQSUaOcVJVAeOdZs0TgNta6yWlMkZuOqnK5ELuP6VGUlGLbDOObOKWGnarFQIBl13qG2D1RzPaRn61buACADIAUDnsoECcwOB9AKu69SLrggAhmELwIJED6CrFeazyPIuba4emclQ59z7fpEf2xVxdU4BUMQp5UH0n/AJeP6VapQQLiagg42j3hFE4AzAzgRmpjS9R1FvynW/dVssqi9cI2ZALW2JQqTMSPy47xB1I2VBRGB4lWHtmQRgTOZ5iB/NiM7JQWYvAy0FknelKTx9TYdL471yEzdFwdhctpjH/BsJX6c81kf/0vXg/LpWHsUuL7YkXGjvmO/GK1qqgVVHX3x/5HqORvC/FK4SANMpHeLzT+g8vNZen+KVogb7F1TJmGRlA3GM7gSSIMRE4nvWtaXQ29NF2+QzzNtEMzHD7vbv8A48VEa7Ui5cLhAk5IBxPcj2mivtfUOXLmvbg5wI6Xp/iNo2WWa5bMTDWnJ+34YYT+tXR8QdCf96362L4/vbrk9K1Lta32L5/k44I6q3xB0xaLa3buJOy3tj7+aUP9Izmo1/i3ph/5fWcT/qkx9P8AWf8A5XPASJKmCRGRI5nI7iYxWNq7bFA5kwxUkLCSVVhA7E5kfaOMXV9pWS3S+Yt1Vt1GZKKcffn3nUNN8UrD7iNPqgqiWZktKqj3Ja6P25xV3w742a7cjUhLK3BeaxJAnydRdtPbZ95VriqttzEfO2PSTXLOlQN7Z3KAQQSAAGG4sR9OPrFS2m6jOnO547pbZWdrYliUVSAqtPDT3zVv+oSXOS+xnq19k0/48+Wf7OtabxLpbl42LeotPeAJKLcUsI5wD2kfvUjNcUOot+RstJttI4dS6oro30RBA5J3LmB2zEF4k6heQ51V83iVB3ahiVQhwV2qBkbplmBggn1E7d+k1H+Taqkufx+n7zNEdZBycJJpr98DrPxA8er09FCAXNRdkW0DAARgu5gwoMAYyZ9jHKOn/FbqNsCdT5gUEkXLSEu2DsLKoKpyJ5H9tf1d65qboNy4HfZ6rt24SQiSC9x2BYBRkqo9oUk5j8ESO3MfLzAic5+vvEYr0+n0NSThZzlu/AhbqZbw5L6n0h0D4h6TVuiI1xbjoGAe06iYYsgcrtLDa0wYMYJrZ6+Wei665pnGoUELbKXN/lhgIcDDsCqMRuSe0nFd56V8Uum3wI1KoxAlboNsgkgbZYbSZMYJ/bNK9TQqp4i8r2/ZmqqzvI5xhm20rWrHxD0dxmVGusFO0smnvMsyRhlQzxzxU30zqdvUWxctMGQzBgg4MEEHIIIIgisanFvCZbgyqUqk1M4VqhNQXWvGmm0zFGLM4jcLaFgkiRvbCqYIO2dxBmIzWv3/AIoB7ZNq0ls4/wBqvIJEwYSwbjfvtH1qmd9cPWaISshD1pJe/wCxe+JWstFbVmQb8XbgUfOtsae8pY/yqWKDOCcZiuWabVvbYOjFWHBHODP/AGqW6xr7m4oLq3jeO+4yqDudrjHYDLHaBsUKWMBVH3ueH/Dpvu1pkbzpUhTIhNwFx3HPpBkAldx9IPslts7+zMV4IQ6if+VclX5L8+Bt/g+/c0+ot2ElrN8NcdW3k2W2FmZSSQttnKrswATg8iugT9P7VGeHegLpbW0FmuNBuOzMxZskxuPpWSxCrAEnEkzK05orlCCjJ5Y+rjKMVGTy11Fc2+K/VTvtWJwEa6yxhi02bcntAN5gPdB7V0LW6xbVt7jmERGdj7Ko3Mf2FcL8R9ZfU32uvhmj0zItqB6LQPfbLEn+Z27AVTrLFGvh6sz623u6X7XyX3+RFu0mapSlJTzIpSlAHpRz3gExxMcjj2k/pEiZGZpyDDKTG0AZ3CJJEMMck8e+awkcggjkGR+lSFj1FSM3HwVn1SqoFKrGQQCYHEfUVVam48ht2ZOuNmJLn0f2LlKqyEGNrd8BWJkZIgD2k15R5E/54msOGj0aknsya6Nqrblbd5Q0Ai2xMRInYciRPEnBP1rI6v0UbQbaKLgBZ0QkgJiJJ5bniJzExWvVsHROpILW0nYLZ3sAATeE8GfbAI7j2ANZLYSg+OHwJmv0qcvaC226882bTz5agerdHdfY5OMfaoOr4TUtjgo90rauCJDRIzjMhgB3ERPtSvVq6yMGQwwkTAODyM++P2q6EuF5KNRU7apQXUw9Ih8u6dm5YQHGAd+9DPbKR9SQKyCxiY+89h34GTV3UXmeN5LBcgQAAZJLQABMmZq26AggiQRBB4IOCKnZNSaKdHp3RXwvfJkdV0bab0u6bnSdiNuKExywMRED7jgjNa/qNOrAZdWVtyuGHmT/AMTFYbMtMAyzHlmJltXp/MD3fMU3BBdMBoGxN4AwRkY7SOZqNmmFNsq3xVtryPO6iy2Nsm+TyZOj1a2p8uzZEoFMoGkjIdi8ljOYJiay72o0zrc1OptlWQJmy7I91mYwdoZVZ8A7uQF5ECoxeamPG9svbttbk6e0bQtbTh7ji/IRSuCAtsEkngBR6mnVooyu1MYuTWXzeefTr4hpuKc/W6ZKWPiFe860ult2QnmhVTy3uN5YiWCAoB6chRkbYB9pDRFLV29dFsG7cdt11LisHukuSxtfNYDGcLiXgzg1r3h5AmmXVFZvW9QyWtwxt2HfMRvG5mGeD+1SOj6etwPdu3ktBmUI9w/mLgsZJEFUDn68DOKv1vdQtem06ajs+b5vPMulPLVMVuZAuXQ6taE7rqpCkru8yNlq27RtMtAPGFMAVu3hXS3v4xrqW3tWntDzhdtPbLOGOxgpADXILBmk42zxWtdGBbXWiLT6e159oqrwGZPX5RPqI3HaqkfMNrTG6D16o6LTrHE90/j5m/QVd3Hi65a8GuXx8Ctat4o8arp1vJbAOotIrtvkW7YdtiFj+YkmAq89yBmsDxH164bxsLcJZWE2NK229A2EG/qDIsWzuBhV3sCAswwOr9b6y6o/+ipp2vEpfdb3m37yRATzCsohAJBMmNsBSTGy3URhu/yMJ2V0LNj9xF9T1cWWtOfMvC4TduNG83d5LN7ldsJMDgYAwIOr+v1hu3XuHl2LGPqfpVikW7bfU8jZNzk5PqXLEb1kSNwke4kSP1rsHw+YXLN28T+K951YFQHtraOy3aaPZfX/APaeeTyDSAm4m35ty7ZyJ3CJHtNb7otRqTfY6Ft4c20vMEVrFtrd2WLXWbaDsLoyLuYCODtNatHLht23Qy7Lf8jWN0dOpQUp6PC1q7QZGVvlIIP2Ig/0muBLaV1XKk7FJ2FFbcUU/K+wNuM8H0/36v8AEfqbWtJsWR5zG2xAJOwoxdVPAZgNoJ4kmDFcdvXNzE+5JyScTgScmlOvmnJR9go7SsiuGOMvcvX9CyckAAwWaUUEiQJuBeexEg9ias3LDL8ykTxIImOeaqupcKVDMFPIBMH7jvV1dcRbCACJM5O04AHoBCyBOYkzS3mJ/RMalZCOhWGDbuxUIFiBz6dxMg9x8x+kVfyyQBIE/NBGCeShLSRngjj610MeJjVUOfftH6e32rJeyNnplm3fyqPfht0+2CB/Srf8G0cd4iCCTMYBALZ9p5HuKA4WWlbNZIu7hzGVEer1YMwyjDfQ4gciJqz/AA7cbTOMRnPGP1H71k6Ky8PCFgVxEn1w3lkRz6gP8moSSaL9LbKmxSTwuvkZFe7F4owZTDKZBq2rgiQZByD7jsarS5roz2Rtui1tm4jXnAe4RtNs+ojPyW0PY4zzk+1RHUum2rSsCzC6SCizICGMNjDDP7D3rD6f1B7LbkPIgg8EfUf1qev2rH8Mz8hpKs0G67wBgmCCGmRmc9qwuLqnyzh/uDu5q9Kv6vRvaba4hoB/Q/WrFbk01lHBSlKAPNwGMRP19jyMZyKyX6swtMjLaMqQG2Ddn0nMZPqkHtEZmRYqoeMwD9CJBHdT9DVtc8PD2MuqoV1bWOfQihWR8R9ZcN5En8PyUYjbEO1y6JAPqWdvHPpg1e6w1osptLsEHcsyQ24nn2giPt9KwutPevaV2JZhaZGcxJ8shlIJ/lDBG+kE4zT3suyMNZXOW2cfHln3HmKk67HCW+xa6Xc/0drTYuW7xeJ+VLqjhePmtkyDHrB71laLVeW+6ARwQZg9wcEcEBhnlRwc1i9J0e3TM5DCbiKJ4lUZn7YnfbEe6t+mRpCu9d87JEwATH2OP89672oorV2KO2f/AH5kL/8AcZtXhI2r/UNPb33PR/EajazHc225bFpnKzIBVhB5M9sGviP4yvcS5b0doh5ZUvFiZtyVN5EVYJxIJMDnPFYllUNy61oXLiXVCizp3VItKI2XAxVwCzXWPqK5Bjk1FnSafTXWZLSFw82/xHY2tiokYaN/mK7gmfy/SrtHq9PTDE0290ljDfj1+Q1hq400xjH3v8f37Dx4cstpLg1Wqt3GuXE/CDMd6klfMuMWad5EekiRPIPGJeulmJzkk5MnP1PPb9q9X9U7xvZmIEDcSf71arBffO+bnPHu5JeCFNt0rXmQqS6L0trrbgyKqEFi3bOABHqJiAoycCsLSaVrjhEEseBIHaeTWdZSz5Lobt1bjceQSrK6MWtut0HOQP8ADvVKaykyNaTklLYmtN0y7q2Kaex5TzuuW79srbRGkNbvlfxQ7jaxRSmCAFYTcPXdLpUtoERVRFEKqgBVA4AAwBWF4c0Nu1pbS20CLsUkKPzMAWJP5iTknvUnXoq6owXorB61QjWuCCwhSlKtA034qW50acAi8pBIn/d3dwj6ruX/AJq5CRXe/EvS11GmZGUsR602kBhcT1IVJwDuA5x2OCa4O9wP+IrBlYzIPJIDMPoRuEjtMcg0o18XxqXgJu063mM+m378TxSlKXicUpSgD1v+37fp3qq32EwxG75oMAj2IHI+leKUAXBfbGcDtAjt+XgnHPel2+WMwoPbaiLHPBUCOTxzVulB1NrYztHqwSFZRDEDduaRPJEkiczkH7VS1qw6zDB4HBGwAlckFS05I+aMisW1dKncCAQGIJEgHaYke0xWVpFh3AiACOBwLice3H6VXKMUstG7T6i5zjHie6W5kVIdH6gLb+oAqeCwnY3Acf8AeOR+lR9KWyipLDPWGzdXstf2ooDMk7rzBUQ9tisMHJH+PNa26EEgiCDBB7EYIqW6V1/ykKsN20HyxwASZIaO3cHkZ96tdN6dc1F3dG4bpYtO05kjGSfoP6VRXmpNS2R0jKVIdZ6aLTyhDWiSFIMwRyhPuKj6vjJSWUcFUbiq1W2VDKW+QMC/PygyeM/tVkVl4IyeFkp1/wAoFVsgwN25m/OwIXdzB+WMVgaXWPbJKmJBBBAIIIggqcHnvWZ1zp62bgVCzencSR/MfTnviM1G0wjho8TOcpScpbmXqOq3Hti2xGwGQFRVE5/lA9z+9YlKV0gXV1JClREHnAk/QnvnP3Febt4sQWMkADgcAQBj2GK8UroClKUAXku37QLWVJvMu21K8l2VNwnBgMT7cVtNvwn5urUOw8q9d9WFI2kvcdDKSSyqEmYhnkCFmP0Vlb1kWUcWrzAMjgC6V8v1nEjy9zANAP35itg8K/j61LaufL07NcuJ5jXLmnuoWsiy95m3XEZ/N2hlDbFluRGnTVuck1jk+ftw/wADXQ1cTUlh4fP98MHUAKrSlPh4KUpQBR5jHNcI6z097INu6xa+jxeLOWDMV3B7YOEUgg7QcTG1YrvFch+Ifh/ydQ1wAC3ecurcDzWX8S03sYti4pMAyw9hWDXQbryuhj10HOh46czTaVVlgke1UpOeaFKUoAUpSgBSlKAL2jUFwDwZH2kROcD7njmr+nJ3uY5JB+ktM/uoH61h+aVDMMMqsQfYhSQayllXuRMBvV9txXM9pI/WKjNeia9Kv5YZ/wC34MqlAaUtPYCpW54guFbcEhkkMMbX7Akd5BII/Xk1FV7tXCrBhyCCPuDIqMoKW6AmesWWGntxbFtJJKiSVPAJJ7Ee/wBqg62e3rWu2z5Sbnuem8WJ2oYIEAnA5I9vaah+sdJaw8ZKHKt78Y+4kVRTPHoPf9/fI6zApSlaThf0dvftsyB/rCh/OG2tcw3JEye5z2qDqV/Uj6gwR9j2P1q11K4jIhCbbn+8PEwNqnbGJC7j9S1bKZ55Hn+09NwvvY7dfyR9KUrQJBSlKAFKUoAyOn602rguASV7Ekdo/KQa2bwF1T+H1NkK7MuoLq9osjG2oJYXvSqm3bDllCkkevHy1qNbD0Dp51l6zobjFdO1rzyfKDHzEvNCJcb0odhVuCRuPG6tGlz3iwMuzZSV2E+XXyO3A1WgFKfj8UpSgBWsfEPQNd0RCKXZXUgLJbMoSFGWwxwM9xkVs9UIqM48UXF9TkoqScXsz5zuWoJHO0wYBwYBKkEAqRIkEA5rxXaPFXgS1q91xWa3qCsblPocr8nmoRDgcSIYBjDCuQ9S0ht3GQqUZW2ujGSjgAld0Qy5BDDkEHBkBHfp5VeKPPavRun0o84/TzMWlKVmMApSlAClKUAXLBWSHnaQQYAJEiJAaQY9jg8VcuXwwMqNzeYSQTBG61gqSZ+c9/bGKsIsmOPr7fWsjUkLCqfyjdHG4wWEyd0ELkQPTx3ITi+XM9trVgegbwNu5SVBGBJQQu7HJE4EzXpdXbhBF3B9ZNxSWEg9kAxH05M+4waVFxT3LY6q6KwpP4kpa1CFNqqTc5LEtAWQdoUsQYlswMADPNVrC0VwKxJ42x+5UVmg1kuWGP8AsyyU6m5PPP7IvabVvbnYY3KVP2P+eantVqbTWlQqWXyoRz6nNwgQiwZUA8j6R7TrdSPRuo+UxkL6sBioJQ8BveM5HesNtefSW6GqPWv6WtqyhZiL5OUkHHY4+X9ajK2bqeha8FVfUU5vXDAuEmAitwc8dvataZSCQcEYP3rtM+Jc3zOMpVjqVxdtpQBOzex7k3PUB9tu3n3JxMVkpa3ELMAzJ5IABLMF/NABMd6s9b13mXMGUUALmRwBIwImBimFC6iXta3EVWuvMjqUpWo88KUpQApSpTpmhVWDakbbJWQz7lByPl2gliRMDEzjtXDqTbwi3o9IyFW8tLj3BFm07qGus5CIQhyUBbcTEQprsfhfwpa0aAgbr7KBcuNljwSq9ktzkIoC94mTWN4G6B5OnV7loJqHLkyBvW3uYWrTMMwtvYNsmDOSc1soFPNLp+6WXuz02l00aI+L3f2K0pSthqFKUoAUpSgBXPfiB4RvXL3n6e2bpdVS4qlAylZAuAMQHBVmUiZEKRORXQqVXZXGyPDIhOEbIuMtmcDudHYFibGtCBef4K9M7cMRsgDd2BkDuaxxogFW4SGtsTt2ug3xyFaT9iYMV9CVrPXPAti8Ha3+DeuHczqJW43/AKtqYee5w3swOaX2aDC9B8/EX2dm14/j38dvkcju6S2FmTMkQPUuJz5pUAzHG2fvBFeNJpkYqpb1M6rgkAbpzLJkLDEztmOBUx1fwPf0243QTbCFhctK9y3IBJV4XdaEA+pgVxlgYBhtOGXa3ohjILEbXXY6na0NI9XIwSIml065Q5SQrsplVLE44/faYtKyLejYqW2vtAMkKGjAKyEZmzIxE15/hm5ALAcwG/bgVEzuLR601+FZYEmCDHqUoGYQe2Y/b6Vj1loCqEkD6CIaHFxCxYiTldsDAjOWEYlB2XLCFKUoIHu3eKzHcEHJGCIIkEf5ArJXXLAG3bEfKJBGZ+ZpB4zJGOKw6VFxT3Lqr7KvUeCU3pIi4sH3VlKmcA4MiOWHBxB5q3/EKGgtgGCVXdIHcSVic4+xntUfSodzE1/6lqMb/I3PoHWMi0GVp9NpjMLPqKsogiYxPcRJq517oaou5N7OM3JDNMyS5MQuf71qnT/zZj5f15/wraNH4k2W1DbmZeQRO/1blbzJlSPsQYpTqKXXZxV/D9/c8x/ob5XVcU9yP6Vo9/mMu3eqNtkSRKkTHscj9a1uto6VqiGusQNhRi4j09yBicZKwPc/WtXFNKfVEfame/8AcKUpV4rFK9G2QJIMe8Y/evE0AViui+APD3m3GuXfXYtEeWGBh7/zM+1jgWwQq4+YueymtS6BsAuM6u4m2uxE37/MYoFKDJ9RTIzj6weqfD20B07TkGXNubo/luszXLqsOQ4dnBBzPNbtFVxT4muS+o47Mpy3a+m3mbGBVaUpyORSlKAFKUoAUpUTpusXbiK6aZijqGWbqAwwkSJ5gigMEtSvFpiVBI2kgSJmD7SOa8WtYjEqrBiphgpB2n2McH6UAXqVQmq0AUImtd1HgHRtca55ZQsZItXHtjdB9YVGAD+5jMZk1sdKjKMZboN1hmm6z4XaZwNr3UYd/wANgxjBYMh/pFXem/DfTKrDUJb1TMfnu2LQKiANq7VG1e8e5Pua22lQVNcXlJEYwhB5jFL3I0Hxd4CVR5+ktkXAGFy0HYLdSNwCK0qtxWCsoEAwQea5nqdMUPuDx7/Zgcq47qcic19FVzj4meG8pqLYREdit/O0G4R+Fdb8syPLLYJ3pJhRGLV6ZNccTFrdKrY8cfWS+JzalXdTbhm9OwCWhj8i85J9v3rL1fR3tohe3etlu920UtkGSCH7GAfS21vpStJtZSEMapzTcU2kR9K9XbZUkHkHtxXmuFYpSlAGV09Azqk7S5jcSIX+Vs8wc/UY7msiyhAgkEgngyOffv8AesfRaNmuKq23usebdtCzlCBJK4hCGjdMZiZxWxJ4O1u1G/hz6owHt7k4+Zd0jvxPGYquymya9GLZ6LsqM4wk5LC5Y/owtLeti26upLPAkRCgZET3mT+g9qvI4uv5dpPLJB8qBu2kDcSACoVzBG9iT2kVjazpeos+q9Yu27Z/OyjYvOGYEheJzAz74GGurnKkEIrtIAf0hJLYBwASZOcYqpQshLEov4G23Q1Wtya5snL913QLLXrsH8K1p0XKqbjHe6XUZ1GDDDJHdgD6tdKvOp8nR6tt6wt1xbskxta4x3FGtsQIU7QCTAgZro3gq9bfp+nNqfL8sD1GSSJDGRg+oNkYPbFTcU/hoYNJt/DkUf4VSeHn6fQ4knSjaJRkNq5O/wDGBS7tQpF3zm3QFED0swG4hjMA2r3SnfbfCgWNwTz913y/MEcsWJCFtyC6JQsO1dl6j0SxqChvWbd02ySnmIrbSRBiQf8AMewrKu6ZWQoyqUI2lSAVKkQVIOCIxFd/wU2/SfgVvQ1tvLePPY4ZrnuWLm57ZF2JDG67AOrEq6hmZdy+iJ42g8ma3Pw34qt2NSVuXB5eo2MzHcNl8qFJM4VHgDtDiDlwBheKPC1vTXEtrvNg2wbaE72VxeRbu0vhQVuIAoIX0nHcah0y5ZV7gv7yhRkhZB5AzBEQJj2IHsDWBSnp7MN7GDjno7sN5X2PoClaz4C68dRpQHctdtkoxb5mUH8O62B867STHzbhyCK2ansZKSyh5yayhSlKkApSlAFDUf4d/wBj0/8A7Nr/AKa1IGojozv/AOH2TbANz+GtlAflLeSNoP0mK4dW2DUPHPiC63nWkBS1Yb8QsxD3XZbRthQP9yN7NM5ZAIia59o7otr6RsIVgGtPctXSTgBntspcY4M8nuZrP6t129qGL3LwNwL5d5AiqoZS7BGCt6CrE7d8kkR39URSK+yUrMpvw6Hn9ZfNXZjJ/NG19J62FuJfFzU7rXlG6Wv3boa2CVuWzadmBG3eREkkA4Mx2RTivnXTaprZ3L7Z+3eD2kSJ9ia7d4Huk6CyGktbU2iSIJ8p2tAke8ID+ta9DZJ8UZPPU3aC+VsZKby0TtKUpmMRSlKAFeLtpWUqwDKQQQwkEHBBB5Fe6UAagnw4sJfVrbMtgFWNkhXVijBlAe5LogZVbaCBitrvWFdSrAMpEEHgj2q5SoRhGOcLcFy2OOeNvCi6S4IY+Sy/gltzEFQxawz54EOhbJVbgJ9ArUq7x4r6GNXpXtyoceu2zLIW4uVJAzHYxmCR3rhLpEYiRP8AiJ7wZE94pPrKVXLK2Yi7R0/BJWRXJ/X+yiqSYGSeK2ToXgm7qxutbTanabtzFs8bmtBG3XdskCdqkqfViKwfCnSV1OrtWnzbYuXGZYLbZtoPaSADPacgxXdbFhUUKoAUcAYA+w7VLS6ZWelLYnotHCce8nz9i/JgeH+hJpbItqdzElrjkAG47fMxAwOAABgBVAwBUkBVaU4SSWEOjy9sEQQCCIIIkEHtVm1oLahlW2iqxJYKoAYtgkgDJPc1kUowdyyiqBgVWlK6cFKUoA1jx74dGpsC4FJvadhdtRMtsZLjW9o+beE2iQYO0xiuN3bJywVghYgblZYIztIYAq0EGDmM8Zr6KIrTPHXgk6llv2EU3QNt1C5t+ckSvqAI8xTxuEQzCRIIxarTuxcS3Rk1em7+Kx6y2NP6N4kt6VVvWoN23Z/GUhvXaWXdUaCBcUjcs+n1PwWx2G0TtExMCY4nvB9q4WOmW3v20Qva3aizaZLwXzlPmKzHy55G2ZgqBJyAJ7snFQ0PEoNPow0XGqeGa2bRWlKUwNYpSlAHm58p+1Q3Rb7J02wyLuZdLbIXiSLAIX6SQB+tTF75T9j/AGqN8J/7Bpf/AI9n/pLUXuWL1fecb6z1e5duF7xFy7ctqQxmLSuA5Syh+QAMUJyx7ntWNpembrZuswS2sl2bACAgOwbgxIxye01v3ijwt/Cs+osDTrpQjPeTUF4D7jua0/r2Fw+VCkHYoAlqhf8Awc6/+H021kyr6lEwLCm0YbttbfhI5IZoO0kI7abO+4Zdeoit0dk71xvlLr4eXTBCX+m6ZQHbUbEe2HQXF2uQw9O6YCycAc8+1bX4O+IViyLlq4zEG41y0yDzF2Ns3wqTcjzWcxtOGGTBjeuk+HbdhHWTda4xa7cuhS91iSZeAFgTAUAAAAACsjU9KtXFC3LVt0X5Ve2rAY7AiBW6jSOp8SkbtPpI0SzGXyMXo/iazqWZE3LcUBjbuKUfaSQHAPK45ExMGDipauS+IPBF7SsWseY+nU7ka2Zu2mBLD0gEysW1V1B9K7XG2S24eAeo6q9auHUhpW5FtmTYzLsBYEbVBCsWAYD6HIJN9VsnLgmufyL4Sk24yWH8n5P7G1UpStJYKUpQApSlAA1z3xf8PC9xrumVSbjbriFtpVjG57Z+U7jllaJMkEEmehUquyuNixIhOEbIuMllHIeh9K1XT9ZYuPYukPc8pgqBhsuQpcNaZwpU7WhwJUNmRFddBqtK5VUqlwoK641wUI7ClKVaTFKUoAUpSgBSlKAFKUoAtfwqb9+1d8Rugbo9t3MVdpSgMilKUAKUpQB4vfKfsf7VB9H1FxOlWHtWzduLpbJW2GClyLSwu5sCfc1PEVG2/DthVCqHVQAAq3roUAYAADwAPYVFrmTUljBqKeHuo6+4LmtYaW2nyW7RDEGT69pLJujh23R2VTmt06V0azpk2WkCjljy7t3d3OXY+5M1mKsAD2/X+pqtcUIp8XUi/aKUpUzgqkVWlAClKUAKUpQApSlAClKUAKUpQApSlAClKUAKUpQApSlAClKUAKUpQApSlAClKUAf/9k="/>
          <p:cNvSpPr>
            <a:spLocks noChangeAspect="1" noChangeArrowheads="1"/>
          </p:cNvSpPr>
          <p:nvPr/>
        </p:nvSpPr>
        <p:spPr bwMode="auto">
          <a:xfrm>
            <a:off x="63500" y="-881063"/>
            <a:ext cx="25241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MSEBUTExQVFREVFhgZFRcUFBkYFRUXGBUXFhcVFxUYHSYeGBkjHxoWHy8gIycrLCwvGSExNzAqNScrLCsBCQoKDgwOGg8PGiwiHyQsLywwMCosLi8sLCwvLC8wLSwpLCwwLCwsNCosLCw0KiwsNCwtNCwsLCwsLSwsLCwsKv/AABEIAL8BCQMBIgACEQEDEQH/xAAcAAEAAQUBAQAAAAAAAAAAAAAABQEDBAYHAgj/xABAEAACAQMDAgQEBAQCCAcBAAABAhEAAyEEEjEFQQYTIlEHMmFxI0KBkRRSobHR8CQzNENigrPBFURjc3SD4Rf/xAAaAQACAwEBAAAAAAAAAAAAAAAABQIDBAEG/8QAMxEAAgIBAgMECgIBBQAAAAAAAAECAxEEMRIhQQUTYXEiMlGBkaGxwdHwI+EUFTNCUvH/2gAMAwEAAhEDEQA/AO40pWF1nqY09i5eKswtrO1I3N2AE4/WuN4AzaVrfSfHWn1CPt3LftozGywDXSFBJa2qE+csgiUJzjBrT9F8U9SrL5q2HVkQwouWtpdEYgNuuBhJImB2yaplfXHDb3K52wgk5PCex1SladpvijpWX1JeV4ygQXDP8qm2SHJ7R/SpHp/jzRXoAvrbdp9F6bVyREjbciSJHE/0qcbYS2aJxlGXqtPyeTYKV4t31YSpDD6Gc+2O9e6sOilKUAKUpQApSlAClKUAKUpQApSlAClKUAKUpQApSlAClKUAKUpQBQtHNW/4pN+zcu+J27huj328xWq/EhlNm1acnyrl38QLyyW7Vy6VwQYJVJjtI71pfTdfbNlRYUpftPuQn1s1xVZhLMWuMrqnlNkmH2jmsdurVc+Br2GezUwrmoS3f5Ox0rF6X1FNRZt3rZm3cUMp+jCRxWVWw0bCo3xHpw+kvqQG3WrgAMQSUaOcVJVAeOdZs0TgNta6yWlMkZuOqnK5ELuP6VGUlGLbDOObOKWGnarFQIBl13qG2D1RzPaRn61buACADIAUDnsoECcwOB9AKu69SLrggAhmELwIJED6CrFeazyPIuba4emclQ59z7fpEf2xVxdU4BUMQp5UH0n/AJeP6VapQQLiagg42j3hFE4AzAzgRmpjS9R1FvynW/dVssqi9cI2ZALW2JQqTMSPy47xB1I2VBRGB4lWHtmQRgTOZ5iB/NiM7JQWYvAy0FknelKTx9TYdL471yEzdFwdhctpjH/BsJX6c81kf/0vXg/LpWHsUuL7YkXGjvmO/GK1qqgVVHX3x/5HqORvC/FK4SANMpHeLzT+g8vNZen+KVogb7F1TJmGRlA3GM7gSSIMRE4nvWtaXQ29NF2+QzzNtEMzHD7vbv8A48VEa7Ui5cLhAk5IBxPcj2mivtfUOXLmvbg5wI6Xp/iNo2WWa5bMTDWnJ+34YYT+tXR8QdCf96362L4/vbrk9K1Lta32L5/k44I6q3xB0xaLa3buJOy3tj7+aUP9Izmo1/i3ph/5fWcT/qkx9P8AWf8A5XPASJKmCRGRI5nI7iYxWNq7bFA5kwxUkLCSVVhA7E5kfaOMXV9pWS3S+Yt1Vt1GZKKcffn3nUNN8UrD7iNPqgqiWZktKqj3Ja6P25xV3w742a7cjUhLK3BeaxJAnydRdtPbZ95VriqttzEfO2PSTXLOlQN7Z3KAQQSAAGG4sR9OPrFS2m6jOnO547pbZWdrYliUVSAqtPDT3zVv+oSXOS+xnq19k0/48+Wf7OtabxLpbl42LeotPeAJKLcUsI5wD2kfvUjNcUOot+RstJttI4dS6oro30RBA5J3LmB2zEF4k6heQ51V83iVB3ahiVQhwV2qBkbplmBggn1E7d+k1H+Taqkufx+n7zNEdZBycJJpr98DrPxA8er09FCAXNRdkW0DAARgu5gwoMAYyZ9jHKOn/FbqNsCdT5gUEkXLSEu2DsLKoKpyJ5H9tf1d65qboNy4HfZ6rt24SQiSC9x2BYBRkqo9oUk5j8ESO3MfLzAic5+vvEYr0+n0NSThZzlu/AhbqZbw5L6n0h0D4h6TVuiI1xbjoGAe06iYYsgcrtLDa0wYMYJrZ6+Wei665pnGoUELbKXN/lhgIcDDsCqMRuSe0nFd56V8Uum3wI1KoxAlboNsgkgbZYbSZMYJ/bNK9TQqp4i8r2/ZmqqzvI5xhm20rWrHxD0dxmVGusFO0smnvMsyRhlQzxzxU30zqdvUWxctMGQzBgg4MEEHIIIIgisanFvCZbgyqUqk1M4VqhNQXWvGmm0zFGLM4jcLaFgkiRvbCqYIO2dxBmIzWv3/AIoB7ZNq0ls4/wBqvIJEwYSwbjfvtH1qmd9cPWaISshD1pJe/wCxe+JWstFbVmQb8XbgUfOtsae8pY/yqWKDOCcZiuWabVvbYOjFWHBHODP/AGqW6xr7m4oLq3jeO+4yqDudrjHYDLHaBsUKWMBVH3ueH/Dpvu1pkbzpUhTIhNwFx3HPpBkAldx9IPslts7+zMV4IQ6if+VclX5L8+Bt/g+/c0+ot2ElrN8NcdW3k2W2FmZSSQttnKrswATg8iugT9P7VGeHegLpbW0FmuNBuOzMxZskxuPpWSxCrAEnEkzK05orlCCjJ5Y+rjKMVGTy11Fc2+K/VTvtWJwEa6yxhi02bcntAN5gPdB7V0LW6xbVt7jmERGdj7Ko3Mf2FcL8R9ZfU32uvhmj0zItqB6LQPfbLEn+Z27AVTrLFGvh6sz623u6X7XyX3+RFu0mapSlJTzIpSlAHpRz3gExxMcjj2k/pEiZGZpyDDKTG0AZ3CJJEMMck8e+awkcggjkGR+lSFj1FSM3HwVn1SqoFKrGQQCYHEfUVVam48ht2ZOuNmJLn0f2LlKqyEGNrd8BWJkZIgD2k15R5E/54msOGj0aknsya6Nqrblbd5Q0Ai2xMRInYciRPEnBP1rI6v0UbQbaKLgBZ0QkgJiJJ5bniJzExWvVsHROpILW0nYLZ3sAATeE8GfbAI7j2ANZLYSg+OHwJmv0qcvaC226882bTz5agerdHdfY5OMfaoOr4TUtjgo90rauCJDRIzjMhgB3ERPtSvVq6yMGQwwkTAODyM++P2q6EuF5KNRU7apQXUw9Ih8u6dm5YQHGAd+9DPbKR9SQKyCxiY+89h34GTV3UXmeN5LBcgQAAZJLQABMmZq26AggiQRBB4IOCKnZNSaKdHp3RXwvfJkdV0bab0u6bnSdiNuKExywMRED7jgjNa/qNOrAZdWVtyuGHmT/AMTFYbMtMAyzHlmJltXp/MD3fMU3BBdMBoGxN4AwRkY7SOZqNmmFNsq3xVtryPO6iy2Nsm+TyZOj1a2p8uzZEoFMoGkjIdi8ljOYJiay72o0zrc1OptlWQJmy7I91mYwdoZVZ8A7uQF5ECoxeamPG9svbttbk6e0bQtbTh7ji/IRSuCAtsEkngBR6mnVooyu1MYuTWXzeefTr4hpuKc/W6ZKWPiFe860ult2QnmhVTy3uN5YiWCAoB6chRkbYB9pDRFLV29dFsG7cdt11LisHukuSxtfNYDGcLiXgzg1r3h5AmmXVFZvW9QyWtwxt2HfMRvG5mGeD+1SOj6etwPdu3ktBmUI9w/mLgsZJEFUDn68DOKv1vdQtem06ajs+b5vPMulPLVMVuZAuXQ6taE7rqpCkru8yNlq27RtMtAPGFMAVu3hXS3v4xrqW3tWntDzhdtPbLOGOxgpADXILBmk42zxWtdGBbXWiLT6e159oqrwGZPX5RPqI3HaqkfMNrTG6D16o6LTrHE90/j5m/QVd3Hi65a8GuXx8Ctat4o8arp1vJbAOotIrtvkW7YdtiFj+YkmAq89yBmsDxH164bxsLcJZWE2NK229A2EG/qDIsWzuBhV3sCAswwOr9b6y6o/+ipp2vEpfdb3m37yRATzCsohAJBMmNsBSTGy3URhu/yMJ2V0LNj9xF9T1cWWtOfMvC4TduNG83d5LN7ldsJMDgYAwIOr+v1hu3XuHl2LGPqfpVikW7bfU8jZNzk5PqXLEb1kSNwke4kSP1rsHw+YXLN28T+K951YFQHtraOy3aaPZfX/APaeeTyDSAm4m35ty7ZyJ3CJHtNb7otRqTfY6Ft4c20vMEVrFtrd2WLXWbaDsLoyLuYCODtNatHLht23Qy7Lf8jWN0dOpQUp6PC1q7QZGVvlIIP2Ig/0muBLaV1XKk7FJ2FFbcUU/K+wNuM8H0/36v8AEfqbWtJsWR5zG2xAJOwoxdVPAZgNoJ4kmDFcdvXNzE+5JyScTgScmlOvmnJR9go7SsiuGOMvcvX9CyckAAwWaUUEiQJuBeexEg9ias3LDL8ykTxIImOeaqupcKVDMFPIBMH7jvV1dcRbCACJM5O04AHoBCyBOYkzS3mJ/RMalZCOhWGDbuxUIFiBz6dxMg9x8x+kVfyyQBIE/NBGCeShLSRngjj610MeJjVUOfftH6e32rJeyNnplm3fyqPfht0+2CB/Srf8G0cd4iCCTMYBALZ9p5HuKA4WWlbNZIu7hzGVEer1YMwyjDfQ4gciJqz/AA7cbTOMRnPGP1H71k6Ky8PCFgVxEn1w3lkRz6gP8moSSaL9LbKmxSTwuvkZFe7F4owZTDKZBq2rgiQZByD7jsarS5roz2Rtui1tm4jXnAe4RtNs+ojPyW0PY4zzk+1RHUum2rSsCzC6SCizICGMNjDDP7D3rD6f1B7LbkPIgg8EfUf1qev2rH8Mz8hpKs0G67wBgmCCGmRmc9qwuLqnyzh/uDu5q9Kv6vRvaba4hoB/Q/WrFbk01lHBSlKAPNwGMRP19jyMZyKyX6swtMjLaMqQG2Ddn0nMZPqkHtEZmRYqoeMwD9CJBHdT9DVtc8PD2MuqoV1bWOfQihWR8R9ZcN5En8PyUYjbEO1y6JAPqWdvHPpg1e6w1osptLsEHcsyQ24nn2giPt9KwutPevaV2JZhaZGcxJ8shlIJ/lDBG+kE4zT3suyMNZXOW2cfHln3HmKk67HCW+xa6Xc/0drTYuW7xeJ+VLqjhePmtkyDHrB71laLVeW+6ARwQZg9wcEcEBhnlRwc1i9J0e3TM5DCbiKJ4lUZn7YnfbEe6t+mRpCu9d87JEwATH2OP89672oorV2KO2f/AH5kL/8AcZtXhI2r/UNPb33PR/EajazHc225bFpnKzIBVhB5M9sGviP4yvcS5b0doh5ZUvFiZtyVN5EVYJxIJMDnPFYllUNy61oXLiXVCizp3VItKI2XAxVwCzXWPqK5Bjk1FnSafTXWZLSFw82/xHY2tiokYaN/mK7gmfy/SrtHq9PTDE0290ljDfj1+Q1hq400xjH3v8f37Dx4cstpLg1Wqt3GuXE/CDMd6klfMuMWad5EekiRPIPGJeulmJzkk5MnP1PPb9q9X9U7xvZmIEDcSf71arBffO+bnPHu5JeCFNt0rXmQqS6L0trrbgyKqEFi3bOABHqJiAoycCsLSaVrjhEEseBIHaeTWdZSz5Lobt1bjceQSrK6MWtut0HOQP8ADvVKaykyNaTklLYmtN0y7q2Kaex5TzuuW79srbRGkNbvlfxQ7jaxRSmCAFYTcPXdLpUtoERVRFEKqgBVA4AAwBWF4c0Nu1pbS20CLsUkKPzMAWJP5iTknvUnXoq6owXorB61QjWuCCwhSlKtA034qW50acAi8pBIn/d3dwj6ruX/AJq5CRXe/EvS11GmZGUsR602kBhcT1IVJwDuA5x2OCa4O9wP+IrBlYzIPJIDMPoRuEjtMcg0o18XxqXgJu063mM+m378TxSlKXicUpSgD1v+37fp3qq32EwxG75oMAj2IHI+leKUAXBfbGcDtAjt+XgnHPel2+WMwoPbaiLHPBUCOTxzVulB1NrYztHqwSFZRDEDduaRPJEkiczkH7VS1qw6zDB4HBGwAlckFS05I+aMisW1dKncCAQGIJEgHaYke0xWVpFh3AiACOBwLice3H6VXKMUstG7T6i5zjHie6W5kVIdH6gLb+oAqeCwnY3Acf8AeOR+lR9KWyipLDPWGzdXstf2ooDMk7rzBUQ9tisMHJH+PNa26EEgiCDBB7EYIqW6V1/ykKsN20HyxwASZIaO3cHkZ96tdN6dc1F3dG4bpYtO05kjGSfoP6VRXmpNS2R0jKVIdZ6aLTyhDWiSFIMwRyhPuKj6vjJSWUcFUbiq1W2VDKW+QMC/PygyeM/tVkVl4IyeFkp1/wAoFVsgwN25m/OwIXdzB+WMVgaXWPbJKmJBBBAIIIggqcHnvWZ1zp62bgVCzencSR/MfTnviM1G0wjho8TOcpScpbmXqOq3Hti2xGwGQFRVE5/lA9z+9YlKV0gXV1JClREHnAk/QnvnP3Febt4sQWMkADgcAQBj2GK8UroClKUAXku37QLWVJvMu21K8l2VNwnBgMT7cVtNvwn5urUOw8q9d9WFI2kvcdDKSSyqEmYhnkCFmP0Vlb1kWUcWrzAMjgC6V8v1nEjy9zANAP35itg8K/j61LaufL07NcuJ5jXLmnuoWsiy95m3XEZ/N2hlDbFluRGnTVuck1jk+ftw/wADXQ1cTUlh4fP98MHUAKrSlPh4KUpQBR5jHNcI6z097INu6xa+jxeLOWDMV3B7YOEUgg7QcTG1YrvFch+Ifh/ydQ1wAC3ecurcDzWX8S03sYti4pMAyw9hWDXQbryuhj10HOh46czTaVVlgke1UpOeaFKUoAUpSgBSlKAL2jUFwDwZH2kROcD7njmr+nJ3uY5JB+ktM/uoH61h+aVDMMMqsQfYhSQayllXuRMBvV9txXM9pI/WKjNeia9Kv5YZ/wC34MqlAaUtPYCpW54guFbcEhkkMMbX7Akd5BII/Xk1FV7tXCrBhyCCPuDIqMoKW6AmesWWGntxbFtJJKiSVPAJJ7Ee/wBqg62e3rWu2z5Sbnuem8WJ2oYIEAnA5I9vaah+sdJaw8ZKHKt78Y+4kVRTPHoPf9/fI6zApSlaThf0dvftsyB/rCh/OG2tcw3JEye5z2qDqV/Uj6gwR9j2P1q11K4jIhCbbn+8PEwNqnbGJC7j9S1bKZ55Hn+09NwvvY7dfyR9KUrQJBSlKAFKUoAyOn602rguASV7Ekdo/KQa2bwF1T+H1NkK7MuoLq9osjG2oJYXvSqm3bDllCkkevHy1qNbD0Dp51l6zobjFdO1rzyfKDHzEvNCJcb0odhVuCRuPG6tGlz3iwMuzZSV2E+XXyO3A1WgFKfj8UpSgBWsfEPQNd0RCKXZXUgLJbMoSFGWwxwM9xkVs9UIqM48UXF9TkoqScXsz5zuWoJHO0wYBwYBKkEAqRIkEA5rxXaPFXgS1q91xWa3qCsblPocr8nmoRDgcSIYBjDCuQ9S0ht3GQqUZW2ujGSjgAld0Qy5BDDkEHBkBHfp5VeKPPavRun0o84/TzMWlKVmMApSlAClKUAXLBWSHnaQQYAJEiJAaQY9jg8VcuXwwMqNzeYSQTBG61gqSZ+c9/bGKsIsmOPr7fWsjUkLCqfyjdHG4wWEyd0ELkQPTx3ITi+XM9trVgegbwNu5SVBGBJQQu7HJE4EzXpdXbhBF3B9ZNxSWEg9kAxH05M+4waVFxT3LY6q6KwpP4kpa1CFNqqTc5LEtAWQdoUsQYlswMADPNVrC0VwKxJ42x+5UVmg1kuWGP8AsyyU6m5PPP7IvabVvbnYY3KVP2P+eantVqbTWlQqWXyoRz6nNwgQiwZUA8j6R7TrdSPRuo+UxkL6sBioJQ8BveM5HesNtefSW6GqPWv6WtqyhZiL5OUkHHY4+X9ajK2bqeha8FVfUU5vXDAuEmAitwc8dvataZSCQcEYP3rtM+Jc3zOMpVjqVxdtpQBOzex7k3PUB9tu3n3JxMVkpa3ELMAzJ5IABLMF/NABMd6s9b13mXMGUUALmRwBIwImBimFC6iXta3EVWuvMjqUpWo88KUpQApSpTpmhVWDakbbJWQz7lByPl2gliRMDEzjtXDqTbwi3o9IyFW8tLj3BFm07qGus5CIQhyUBbcTEQprsfhfwpa0aAgbr7KBcuNljwSq9ktzkIoC94mTWN4G6B5OnV7loJqHLkyBvW3uYWrTMMwtvYNsmDOSc1soFPNLp+6WXuz02l00aI+L3f2K0pSthqFKUoAUpSgBXPfiB4RvXL3n6e2bpdVS4qlAylZAuAMQHBVmUiZEKRORXQqVXZXGyPDIhOEbIuMtmcDudHYFibGtCBef4K9M7cMRsgDd2BkDuaxxogFW4SGtsTt2ug3xyFaT9iYMV9CVrPXPAti8Ha3+DeuHczqJW43/AKtqYee5w3swOaX2aDC9B8/EX2dm14/j38dvkcju6S2FmTMkQPUuJz5pUAzHG2fvBFeNJpkYqpb1M6rgkAbpzLJkLDEztmOBUx1fwPf0243QTbCFhctK9y3IBJV4XdaEA+pgVxlgYBhtOGXa3ohjILEbXXY6na0NI9XIwSIml065Q5SQrsplVLE44/faYtKyLejYqW2vtAMkKGjAKyEZmzIxE15/hm5ALAcwG/bgVEzuLR601+FZYEmCDHqUoGYQe2Y/b6Vj1loCqEkD6CIaHFxCxYiTldsDAjOWEYlB2XLCFKUoIHu3eKzHcEHJGCIIkEf5ArJXXLAG3bEfKJBGZ+ZpB4zJGOKw6VFxT3Lqr7KvUeCU3pIi4sH3VlKmcA4MiOWHBxB5q3/EKGgtgGCVXdIHcSVic4+xntUfSodzE1/6lqMb/I3PoHWMi0GVp9NpjMLPqKsogiYxPcRJq517oaou5N7OM3JDNMyS5MQuf71qnT/zZj5f15/wraNH4k2W1DbmZeQRO/1blbzJlSPsQYpTqKXXZxV/D9/c8x/ob5XVcU9yP6Vo9/mMu3eqNtkSRKkTHscj9a1uto6VqiGusQNhRi4j09yBicZKwPc/WtXFNKfVEfame/8AcKUpV4rFK9G2QJIMe8Y/evE0AViui+APD3m3GuXfXYtEeWGBh7/zM+1jgWwQq4+YueymtS6BsAuM6u4m2uxE37/MYoFKDJ9RTIzj6weqfD20B07TkGXNubo/luszXLqsOQ4dnBBzPNbtFVxT4muS+o47Mpy3a+m3mbGBVaUpyORSlKAFKUoAUpUTpusXbiK6aZijqGWbqAwwkSJ5gigMEtSvFpiVBI2kgSJmD7SOa8WtYjEqrBiphgpB2n2McH6UAXqVQmq0AUImtd1HgHRtca55ZQsZItXHtjdB9YVGAD+5jMZk1sdKjKMZboN1hmm6z4XaZwNr3UYd/wANgxjBYMh/pFXem/DfTKrDUJb1TMfnu2LQKiANq7VG1e8e5Pua22lQVNcXlJEYwhB5jFL3I0Hxd4CVR5+ktkXAGFy0HYLdSNwCK0qtxWCsoEAwQea5nqdMUPuDx7/Zgcq47qcic19FVzj4meG8pqLYREdit/O0G4R+Fdb8syPLLYJ3pJhRGLV6ZNccTFrdKrY8cfWS+JzalXdTbhm9OwCWhj8i85J9v3rL1fR3tohe3etlu920UtkGSCH7GAfS21vpStJtZSEMapzTcU2kR9K9XbZUkHkHtxXmuFYpSlAGV09Azqk7S5jcSIX+Vs8wc/UY7msiyhAgkEgngyOffv8AesfRaNmuKq23usebdtCzlCBJK4hCGjdMZiZxWxJ4O1u1G/hz6owHt7k4+Zd0jvxPGYquymya9GLZ6LsqM4wk5LC5Y/owtLeti26upLPAkRCgZET3mT+g9qvI4uv5dpPLJB8qBu2kDcSACoVzBG9iT2kVjazpeos+q9Yu27Z/OyjYvOGYEheJzAz74GGurnKkEIrtIAf0hJLYBwASZOcYqpQshLEov4G23Q1Wtya5snL913QLLXrsH8K1p0XKqbjHe6XUZ1GDDDJHdgD6tdKvOp8nR6tt6wt1xbskxta4x3FGtsQIU7QCTAgZro3gq9bfp+nNqfL8sD1GSSJDGRg+oNkYPbFTcU/hoYNJt/DkUf4VSeHn6fQ4knSjaJRkNq5O/wDGBS7tQpF3zm3QFED0swG4hjMA2r3SnfbfCgWNwTz913y/MEcsWJCFtyC6JQsO1dl6j0SxqChvWbd02ySnmIrbSRBiQf8AMewrKu6ZWQoyqUI2lSAVKkQVIOCIxFd/wU2/SfgVvQ1tvLePPY4ZrnuWLm57ZF2JDG67AOrEq6hmZdy+iJ42g8ma3Pw34qt2NSVuXB5eo2MzHcNl8qFJM4VHgDtDiDlwBheKPC1vTXEtrvNg2wbaE72VxeRbu0vhQVuIAoIX0nHcah0y5ZV7gv7yhRkhZB5AzBEQJj2IHsDWBSnp7MN7GDjno7sN5X2PoClaz4C68dRpQHctdtkoxb5mUH8O62B867STHzbhyCK2ansZKSyh5yayhSlKkApSlAFDUf4d/wBj0/8A7Nr/AKa1IGojozv/AOH2TbANz+GtlAflLeSNoP0mK4dW2DUPHPiC63nWkBS1Yb8QsxD3XZbRthQP9yN7NM5ZAIia59o7otr6RsIVgGtPctXSTgBntspcY4M8nuZrP6t129qGL3LwNwL5d5AiqoZS7BGCt6CrE7d8kkR39URSK+yUrMpvw6Hn9ZfNXZjJ/NG19J62FuJfFzU7rXlG6Wv3boa2CVuWzadmBG3eREkkA4Mx2RTivnXTaprZ3L7Z+3eD2kSJ9ia7d4Huk6CyGktbU2iSIJ8p2tAke8ID+ta9DZJ8UZPPU3aC+VsZKby0TtKUpmMRSlKAFeLtpWUqwDKQQQwkEHBBB5Fe6UAagnw4sJfVrbMtgFWNkhXVijBlAe5LogZVbaCBitrvWFdSrAMpEEHgj2q5SoRhGOcLcFy2OOeNvCi6S4IY+Sy/gltzEFQxawz54EOhbJVbgJ9ArUq7x4r6GNXpXtyoceu2zLIW4uVJAzHYxmCR3rhLpEYiRP8AiJ7wZE94pPrKVXLK2Yi7R0/BJWRXJ/X+yiqSYGSeK2ToXgm7qxutbTanabtzFs8bmtBG3XdskCdqkqfViKwfCnSV1OrtWnzbYuXGZYLbZtoPaSADPacgxXdbFhUUKoAUcAYA+w7VLS6ZWelLYnotHCce8nz9i/JgeH+hJpbItqdzElrjkAG47fMxAwOAABgBVAwBUkBVaU4SSWEOjy9sEQQCCIIIkEHtVm1oLahlW2iqxJYKoAYtgkgDJPc1kUowdyyiqBgVWlK6cFKUoA1jx74dGpsC4FJvadhdtRMtsZLjW9o+beE2iQYO0xiuN3bJywVghYgblZYIztIYAq0EGDmM8Zr6KIrTPHXgk6llv2EU3QNt1C5t+ckSvqAI8xTxuEQzCRIIxarTuxcS3Rk1em7+Kx6y2NP6N4kt6VVvWoN23Z/GUhvXaWXdUaCBcUjcs+n1PwWx2G0TtExMCY4nvB9q4WOmW3v20Qva3aizaZLwXzlPmKzHy55G2ZgqBJyAJ7snFQ0PEoNPow0XGqeGa2bRWlKUwNYpSlAHm58p+1Q3Rb7J02wyLuZdLbIXiSLAIX6SQB+tTF75T9j/AGqN8J/7Bpf/AI9n/pLUXuWL1fecb6z1e5duF7xFy7ctqQxmLSuA5Syh+QAMUJyx7ntWNpembrZuswS2sl2bACAgOwbgxIxye01v3ijwt/Cs+osDTrpQjPeTUF4D7jua0/r2Fw+VCkHYoAlqhf8Awc6/+H021kyr6lEwLCm0YbttbfhI5IZoO0kI7abO+4Zdeoit0dk71xvlLr4eXTBCX+m6ZQHbUbEe2HQXF2uQw9O6YCycAc8+1bX4O+IViyLlq4zEG41y0yDzF2Ns3wqTcjzWcxtOGGTBjeuk+HbdhHWTda4xa7cuhS91iSZeAFgTAUAAAAACsjU9KtXFC3LVt0X5Ve2rAY7AiBW6jSOp8SkbtPpI0SzGXyMXo/iazqWZE3LcUBjbuKUfaSQHAPK45ExMGDipauS+IPBF7SsWseY+nU7ka2Zu2mBLD0gEysW1V1B9K7XG2S24eAeo6q9auHUhpW5FtmTYzLsBYEbVBCsWAYD6HIJN9VsnLgmufyL4Sk24yWH8n5P7G1UpStJYKUpQApSlAA1z3xf8PC9xrumVSbjbriFtpVjG57Z+U7jllaJMkEEmehUquyuNixIhOEbIuMllHIeh9K1XT9ZYuPYukPc8pgqBhsuQpcNaZwpU7WhwJUNmRFddBqtK5VUqlwoK641wUI7ClKVaTFKUoAUpSgBSlKAFKUoAtfwqb9+1d8Rugbo9t3MVdpSgMilKUAKUpQB4vfKfsf7VB9H1FxOlWHtWzduLpbJW2GClyLSwu5sCfc1PEVG2/DthVCqHVQAAq3roUAYAADwAPYVFrmTUljBqKeHuo6+4LmtYaW2nyW7RDEGT69pLJujh23R2VTmt06V0azpk2WkCjljy7t3d3OXY+5M1mKsAD2/X+pqtcUIp8XUi/aKUpUzgqkVWlAClKUAKUpQApSlAClKUAKUpQApSlAClKUAKUpQApSlAClKUAKUpQApSlAClKUAf/9k="/>
          <p:cNvSpPr>
            <a:spLocks noChangeAspect="1" noChangeArrowheads="1"/>
          </p:cNvSpPr>
          <p:nvPr/>
        </p:nvSpPr>
        <p:spPr bwMode="auto">
          <a:xfrm>
            <a:off x="215900" y="-728663"/>
            <a:ext cx="25241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encrypted-tbn1.google.com/images?q=tbn:ANd9GcSKC2U7tquWKsdB2tVK-tbifpiARslHW8FIWZG5qpms22S_m1vi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"/>
            <a:ext cx="4822566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9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Jefferson Takes Control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First </a:t>
            </a:r>
            <a:r>
              <a:rPr lang="en-US" dirty="0"/>
              <a:t>time in modern history that a peaceful transfer of power from one party to another without violence.</a:t>
            </a:r>
          </a:p>
          <a:p>
            <a:pPr lvl="1"/>
            <a:r>
              <a:rPr lang="en-US" dirty="0"/>
              <a:t>Called for unity “We are all Federalists, we are all Republicans.”</a:t>
            </a:r>
          </a:p>
          <a:p>
            <a:pPr lvl="1"/>
            <a:r>
              <a:rPr lang="en-US" dirty="0"/>
              <a:t>Laissez-faire government</a:t>
            </a:r>
          </a:p>
          <a:p>
            <a:pPr lvl="1"/>
            <a:r>
              <a:rPr lang="en-US" dirty="0"/>
              <a:t>Cut the army to 2500 men, and the navy to from 25 to 7 ships</a:t>
            </a:r>
          </a:p>
          <a:p>
            <a:pPr lvl="1"/>
            <a:r>
              <a:rPr lang="en-US" dirty="0"/>
              <a:t>Cut all government spending and size  by ½ </a:t>
            </a:r>
          </a:p>
          <a:p>
            <a:pPr lvl="1"/>
            <a:r>
              <a:rPr lang="en-US" dirty="0"/>
              <a:t>Repealed the Whiskey Tax</a:t>
            </a:r>
          </a:p>
          <a:p>
            <a:pPr lvl="1"/>
            <a:r>
              <a:rPr lang="en-US" dirty="0"/>
              <a:t>Repealed the Alien Sedition </a:t>
            </a:r>
            <a:r>
              <a:rPr lang="en-US" dirty="0" smtClean="0"/>
              <a:t>Act</a:t>
            </a:r>
          </a:p>
          <a:p>
            <a:pPr lvl="1"/>
            <a:endParaRPr lang="en-US" dirty="0"/>
          </a:p>
        </p:txBody>
      </p:sp>
      <p:pic>
        <p:nvPicPr>
          <p:cNvPr id="4098" name="Picture 2" descr="https://encrypted-tbn3.google.com/images?q=tbn:ANd9GcTh4BxCjwFInB_HlRal3r14lQcz1B5ojsEntDwmudfBHFVO4Ezl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768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2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Louisiana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/>
              <a:t>Louisiana Purchase </a:t>
            </a:r>
            <a:r>
              <a:rPr lang="en-US" sz="2400" dirty="0" smtClean="0"/>
              <a:t>1803</a:t>
            </a:r>
            <a:endParaRPr lang="en-US" sz="2400" dirty="0"/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Importance of Miss. R. and New Orleans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Spain occasionally closed New Orleans due to illegal American immigration</a:t>
            </a:r>
            <a:r>
              <a:rPr lang="en-US" sz="2400" dirty="0" smtClean="0"/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? </a:t>
            </a:r>
            <a:r>
              <a:rPr lang="en-US" sz="2400" dirty="0" smtClean="0">
                <a:solidFill>
                  <a:srgbClr val="FF0000"/>
                </a:solidFill>
              </a:rPr>
              <a:t>What reasons did Spain shut down New Orleans during the colonial period?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Cede to France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Napoleon Bonaparte plans for Louisiana = Empire in the </a:t>
            </a:r>
            <a:r>
              <a:rPr lang="en-US" sz="2400" dirty="0" smtClean="0"/>
              <a:t>West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? </a:t>
            </a:r>
            <a:r>
              <a:rPr lang="en-US" sz="2400" dirty="0" smtClean="0">
                <a:solidFill>
                  <a:srgbClr val="FF0000"/>
                </a:solidFill>
              </a:rPr>
              <a:t>What if Napoleon would have created his empire in the Americas?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/>
              <a:t>Jefferson sends Monroe to France to buy New Orleans and West Florida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Authorized by a bill to </a:t>
            </a:r>
            <a:r>
              <a:rPr lang="en-US" dirty="0"/>
              <a:t>s</a:t>
            </a:r>
            <a:r>
              <a:rPr lang="en-US" dirty="0" smtClean="0"/>
              <a:t>pend </a:t>
            </a:r>
            <a:r>
              <a:rPr lang="en-US" dirty="0"/>
              <a:t>up to $10 </a:t>
            </a:r>
            <a:r>
              <a:rPr lang="en-US" dirty="0" smtClean="0"/>
              <a:t>million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Doubled the size of the US in one stroke of the pen.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Under Strict Construction, what If Napoleon wants more money?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3074" name="Picture 2" descr="https://encrypted-tbn3.google.com/images?q=tbn:ANd9GcShO4ys-h70Dn_52Hamj_OTTljREuUuzsSPUBV-ZMf26kM5gAZ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5049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9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encrypted-tbn2.google.com/images?q=tbn:ANd9GcQ6BX5uR6DaEQmdyjBEW7C3rg9doD1nj5vpT4RcY_f3uDhJ6odT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835" y="152399"/>
            <a:ext cx="1819275" cy="2514601"/>
          </a:xfrm>
          <a:prstGeom prst="rect">
            <a:avLst/>
          </a:prstGeom>
          <a:noFill/>
          <a:effectLst>
            <a:glow rad="127000">
              <a:schemeClr val="accent1">
                <a:alpha val="46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algn="l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Revolution on Haiti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282994"/>
              </p:ext>
            </p:extLst>
          </p:nvPr>
        </p:nvGraphicFramePr>
        <p:xfrm>
          <a:off x="0" y="1371600"/>
          <a:ext cx="8637221" cy="5632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Don't try this at home folks!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638800"/>
            <a:ext cx="948554" cy="64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69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CD29C-7372-4FEB-86C8-043AF55A12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B679A-B910-4E8A-8F76-2D73E88E592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Corps of Discovery Apr.1804 – Sept. 1806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157181"/>
              </p:ext>
            </p:extLst>
          </p:nvPr>
        </p:nvGraphicFramePr>
        <p:xfrm>
          <a:off x="457200" y="1600200"/>
          <a:ext cx="8229600" cy="457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408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88D047-C389-48DB-9912-6CAC6903E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>
                                            <p:graphicEl>
                                              <a:dgm id="{1B88D047-C389-48DB-9912-6CAC6903E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476BF2-F5FC-4825-B509-737DB4426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4">
                                            <p:graphicEl>
                                              <a:dgm id="{20476BF2-F5FC-4825-B509-737DB4426E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53AB3A-2498-4AF3-AE47-DBB1DA7F2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4">
                                            <p:graphicEl>
                                              <a:dgm id="{1853AB3A-2498-4AF3-AE47-DBB1DA7F20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latin typeface="Baskerville Old Face" pitchFamily="18" charset="0"/>
              </a:rPr>
              <a:t>Zebulon Pike Expedition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6707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079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473B14-589F-4DB7-A222-86F4F9C84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6473B14-589F-4DB7-A222-86F4F9C845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B327B5-DD03-4811-A452-9BA896291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12B327B5-DD03-4811-A452-9BA8962913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01D24F-E889-4142-8E13-5285B3106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5F01D24F-E889-4142-8E13-5285B3106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D5144D-BA67-45B4-B200-A7EDDA84D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DCD5144D-BA67-45B4-B200-A7EDDA84DD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55B793-68D8-4C14-8320-031CE1A8D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1355B793-68D8-4C14-8320-031CE1A8D1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9637B6-3B52-4337-9127-ADA25C070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AC9637B6-3B52-4337-9127-ADA25C070A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1F1BA7-78AC-4FBD-A2F3-21238C557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391F1BA7-78AC-4FBD-A2F3-21238C557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12730E-F855-456C-9E82-8574A89CA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F912730E-F855-456C-9E82-8574A89CA2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621EAE-5467-47D8-BC75-C14421CA9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3D621EAE-5467-47D8-BC75-C14421CA99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50F9CD-3F4B-4F2A-ACD5-662BDA088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3850F9CD-3F4B-4F2A-ACD5-662BDA088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684B46-4E17-4E40-BC55-AD3F6A880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0D684B46-4E17-4E40-BC55-AD3F6A8804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90B080-1FCC-4312-819C-9E5C1B298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">
                                            <p:graphicEl>
                                              <a:dgm id="{8E90B080-1FCC-4312-819C-9E5C1B2980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104E15-3FC5-405C-A4EB-6C4C91FD8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76104E15-3FC5-405C-A4EB-6C4C91FD8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D29641-4885-4DD0-8C93-65167F9EB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D3D29641-4885-4DD0-8C93-65167F9EB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E78EEF-4999-4230-85F4-00B7425AF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">
                                            <p:graphicEl>
                                              <a:dgm id="{8AE78EEF-4999-4230-85F4-00B7425AF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FF4C67-E091-4B5F-9439-2CBB03C01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">
                                            <p:graphicEl>
                                              <a:dgm id="{5EFF4C67-E091-4B5F-9439-2CBB03C011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3A90F0-71A7-431D-B932-18220C80D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">
                                            <p:graphicEl>
                                              <a:dgm id="{153A90F0-71A7-431D-B932-18220C80D3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89ADEA-E3CE-4DF5-A711-981B717C9C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">
                                            <p:graphicEl>
                                              <a:dgm id="{E089ADEA-E3CE-4DF5-A711-981B717C9C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4D30F4-8F7B-4FFD-8B71-DD9F4C45A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">
                                            <p:graphicEl>
                                              <a:dgm id="{8A4D30F4-8F7B-4FFD-8B71-DD9F4C45AC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449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Louisiana Purchase Notes</vt:lpstr>
      <vt:lpstr>Jefferson Takes Control </vt:lpstr>
      <vt:lpstr>Louisiana Purchase</vt:lpstr>
      <vt:lpstr>Revolution on Haiti</vt:lpstr>
      <vt:lpstr> The Corps of Discovery Apr.1804 – Sept. 1806 </vt:lpstr>
      <vt:lpstr> Zebulon Pike Expedition </vt:lpstr>
    </vt:vector>
  </TitlesOfParts>
  <Company>EMINTS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Louisiana Purchase Notes</dc:title>
  <dc:creator>EMINTS</dc:creator>
  <cp:lastModifiedBy>EMINTS</cp:lastModifiedBy>
  <cp:revision>24</cp:revision>
  <dcterms:created xsi:type="dcterms:W3CDTF">2012-01-30T18:24:02Z</dcterms:created>
  <dcterms:modified xsi:type="dcterms:W3CDTF">2012-02-06T16:33:33Z</dcterms:modified>
</cp:coreProperties>
</file>