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32" r:id="rId3"/>
    <p:sldMasterId id="2147483744" r:id="rId4"/>
    <p:sldMasterId id="2147483756" r:id="rId5"/>
    <p:sldMasterId id="2147483768" r:id="rId6"/>
    <p:sldMasterId id="2147483780" r:id="rId7"/>
  </p:sldMasterIdLst>
  <p:sldIdLst>
    <p:sldId id="256" r:id="rId8"/>
    <p:sldId id="257" r:id="rId9"/>
    <p:sldId id="258" r:id="rId10"/>
    <p:sldId id="259" r:id="rId11"/>
    <p:sldId id="260" r:id="rId12"/>
    <p:sldId id="26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772BD34-622C-48F9-BB52-F5AE3B272A2C}" type="datetimeFigureOut">
              <a:rPr lang="en-US" smtClean="0"/>
              <a:t>1/25/2013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24BAE0-AD4C-4187-BB44-FD29A02777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24BAE0-AD4C-4187-BB44-FD29A02777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24BAE0-AD4C-4187-BB44-FD29A027777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772BD34-622C-48F9-BB52-F5AE3B272A2C}" type="datetimeFigureOut">
              <a:rPr lang="en-US" smtClean="0"/>
              <a:t>1/25/2013</a:t>
            </a:fld>
            <a:endParaRPr lang="en-US"/>
          </a:p>
        </p:txBody>
      </p:sp>
      <p:sp>
        <p:nvSpPr>
          <p:cNvPr id="23" name="Slide Number Placeholder 22"/>
          <p:cNvSpPr>
            <a:spLocks noGrp="1"/>
          </p:cNvSpPr>
          <p:nvPr>
            <p:ph type="sldNum" sz="quarter" idx="11"/>
          </p:nvPr>
        </p:nvSpPr>
        <p:spPr/>
        <p:txBody>
          <a:bodyPr/>
          <a:lstStyle/>
          <a:p>
            <a:fld id="{8A24BAE0-AD4C-4187-BB44-FD29A0277771}"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7772BD34-622C-48F9-BB52-F5AE3B272A2C}" type="datetimeFigureOut">
              <a:rPr lang="en-US" smtClean="0"/>
              <a:t>1/25/2013</a:t>
            </a:fld>
            <a:endParaRPr lang="en-US"/>
          </a:p>
        </p:txBody>
      </p:sp>
      <p:sp>
        <p:nvSpPr>
          <p:cNvPr id="19" name="Slide Number Placeholder 18"/>
          <p:cNvSpPr>
            <a:spLocks noGrp="1"/>
          </p:cNvSpPr>
          <p:nvPr>
            <p:ph type="sldNum" sz="quarter" idx="15"/>
          </p:nvPr>
        </p:nvSpPr>
        <p:spPr/>
        <p:txBody>
          <a:bodyPr/>
          <a:lstStyle/>
          <a:p>
            <a:fld id="{8A24BAE0-AD4C-4187-BB44-FD29A027777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7772BD34-622C-48F9-BB52-F5AE3B272A2C}" type="datetimeFigureOut">
              <a:rPr lang="en-US" smtClean="0"/>
              <a:t>1/25/2013</a:t>
            </a:fld>
            <a:endParaRPr lang="en-US"/>
          </a:p>
        </p:txBody>
      </p:sp>
      <p:sp>
        <p:nvSpPr>
          <p:cNvPr id="20" name="Slide Number Placeholder 19"/>
          <p:cNvSpPr>
            <a:spLocks noGrp="1"/>
          </p:cNvSpPr>
          <p:nvPr>
            <p:ph type="sldNum" sz="quarter" idx="11"/>
          </p:nvPr>
        </p:nvSpPr>
        <p:spPr/>
        <p:txBody>
          <a:bodyPr/>
          <a:lstStyle/>
          <a:p>
            <a:fld id="{8A24BAE0-AD4C-4187-BB44-FD29A0277771}"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7772BD34-622C-48F9-BB52-F5AE3B272A2C}" type="datetimeFigureOut">
              <a:rPr lang="en-US" smtClean="0"/>
              <a:t>1/25/2013</a:t>
            </a:fld>
            <a:endParaRPr lang="en-US"/>
          </a:p>
        </p:txBody>
      </p:sp>
      <p:sp>
        <p:nvSpPr>
          <p:cNvPr id="25" name="Slide Number Placeholder 24"/>
          <p:cNvSpPr>
            <a:spLocks noGrp="1"/>
          </p:cNvSpPr>
          <p:nvPr>
            <p:ph type="sldNum" sz="quarter" idx="16"/>
          </p:nvPr>
        </p:nvSpPr>
        <p:spPr/>
        <p:txBody>
          <a:bodyPr/>
          <a:lstStyle/>
          <a:p>
            <a:fld id="{8A24BAE0-AD4C-4187-BB44-FD29A0277771}"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7772BD34-622C-48F9-BB52-F5AE3B272A2C}" type="datetimeFigureOut">
              <a:rPr lang="en-US" smtClean="0"/>
              <a:t>1/25/2013</a:t>
            </a:fld>
            <a:endParaRPr lang="en-US"/>
          </a:p>
        </p:txBody>
      </p:sp>
      <p:sp>
        <p:nvSpPr>
          <p:cNvPr id="24" name="Slide Number Placeholder 23"/>
          <p:cNvSpPr>
            <a:spLocks noGrp="1"/>
          </p:cNvSpPr>
          <p:nvPr>
            <p:ph type="sldNum" sz="quarter" idx="17"/>
          </p:nvPr>
        </p:nvSpPr>
        <p:spPr/>
        <p:txBody>
          <a:bodyPr/>
          <a:lstStyle/>
          <a:p>
            <a:fld id="{8A24BAE0-AD4C-4187-BB44-FD29A0277771}"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772BD34-622C-48F9-BB52-F5AE3B272A2C}" type="datetimeFigureOut">
              <a:rPr lang="en-US" smtClean="0"/>
              <a:t>1/25/2013</a:t>
            </a:fld>
            <a:endParaRPr lang="en-US"/>
          </a:p>
        </p:txBody>
      </p:sp>
      <p:sp>
        <p:nvSpPr>
          <p:cNvPr id="14" name="Slide Number Placeholder 13"/>
          <p:cNvSpPr>
            <a:spLocks noGrp="1"/>
          </p:cNvSpPr>
          <p:nvPr>
            <p:ph type="sldNum" sz="quarter" idx="11"/>
          </p:nvPr>
        </p:nvSpPr>
        <p:spPr/>
        <p:txBody>
          <a:bodyPr/>
          <a:lstStyle/>
          <a:p>
            <a:fld id="{8A24BAE0-AD4C-4187-BB44-FD29A0277771}"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772BD34-622C-48F9-BB52-F5AE3B272A2C}" type="datetimeFigureOut">
              <a:rPr lang="en-US" smtClean="0"/>
              <a:t>1/25/2013</a:t>
            </a:fld>
            <a:endParaRPr lang="en-US"/>
          </a:p>
        </p:txBody>
      </p:sp>
      <p:sp>
        <p:nvSpPr>
          <p:cNvPr id="12" name="Slide Number Placeholder 11"/>
          <p:cNvSpPr>
            <a:spLocks noGrp="1"/>
          </p:cNvSpPr>
          <p:nvPr>
            <p:ph type="sldNum" sz="quarter" idx="11"/>
          </p:nvPr>
        </p:nvSpPr>
        <p:spPr/>
        <p:txBody>
          <a:bodyPr/>
          <a:lstStyle/>
          <a:p>
            <a:fld id="{8A24BAE0-AD4C-4187-BB44-FD29A0277771}"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7772BD34-622C-48F9-BB52-F5AE3B272A2C}" type="datetimeFigureOut">
              <a:rPr lang="en-US" smtClean="0"/>
              <a:t>1/25/2013</a:t>
            </a:fld>
            <a:endParaRPr lang="en-US"/>
          </a:p>
        </p:txBody>
      </p:sp>
      <p:sp>
        <p:nvSpPr>
          <p:cNvPr id="18" name="Slide Number Placeholder 17"/>
          <p:cNvSpPr>
            <a:spLocks noGrp="1"/>
          </p:cNvSpPr>
          <p:nvPr>
            <p:ph type="sldNum" sz="quarter" idx="16"/>
          </p:nvPr>
        </p:nvSpPr>
        <p:spPr/>
        <p:txBody>
          <a:bodyPr/>
          <a:lstStyle/>
          <a:p>
            <a:fld id="{8A24BAE0-AD4C-4187-BB44-FD29A0277771}"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24BAE0-AD4C-4187-BB44-FD29A027777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7772BD34-622C-48F9-BB52-F5AE3B272A2C}" type="datetimeFigureOut">
              <a:rPr lang="en-US" smtClean="0"/>
              <a:t>1/25/2013</a:t>
            </a:fld>
            <a:endParaRPr lang="en-US"/>
          </a:p>
        </p:txBody>
      </p:sp>
      <p:sp>
        <p:nvSpPr>
          <p:cNvPr id="20" name="Slide Number Placeholder 19"/>
          <p:cNvSpPr>
            <a:spLocks noGrp="1"/>
          </p:cNvSpPr>
          <p:nvPr>
            <p:ph type="sldNum" sz="quarter" idx="15"/>
          </p:nvPr>
        </p:nvSpPr>
        <p:spPr/>
        <p:txBody>
          <a:bodyPr/>
          <a:lstStyle/>
          <a:p>
            <a:fld id="{8A24BAE0-AD4C-4187-BB44-FD29A027777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1347779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100855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16862284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5704235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72BD34-622C-48F9-BB52-F5AE3B272A2C}"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25302321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72BD34-622C-48F9-BB52-F5AE3B272A2C}"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34002409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2BD34-622C-48F9-BB52-F5AE3B272A2C}"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132834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24BAE0-AD4C-4187-BB44-FD29A027777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27718286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3026248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42353922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extLst>
      <p:ext uri="{BB962C8B-B14F-4D97-AF65-F5344CB8AC3E}">
        <p14:creationId xmlns:p14="http://schemas.microsoft.com/office/powerpoint/2010/main" val="2938258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72BD34-622C-48F9-BB52-F5AE3B272A2C}"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72BD34-622C-48F9-BB52-F5AE3B272A2C}"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24BAE0-AD4C-4187-BB44-FD29A027777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2BD34-622C-48F9-BB52-F5AE3B272A2C}"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72BD34-622C-48F9-BB52-F5AE3B272A2C}"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24BAE0-AD4C-4187-BB44-FD29A027777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72BD34-622C-48F9-BB52-F5AE3B272A2C}"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2BD34-622C-48F9-BB52-F5AE3B272A2C}"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772BD34-622C-48F9-BB52-F5AE3B272A2C}" type="datetimeFigureOut">
              <a:rPr lang="en-US" smtClean="0"/>
              <a:t>1/25/2013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A24BAE0-AD4C-4187-BB44-FD29A027777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A24BAE0-AD4C-4187-BB44-FD29A02777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24BAE0-AD4C-4187-BB44-FD29A027777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72BD34-622C-48F9-BB52-F5AE3B272A2C}"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72BD34-622C-48F9-BB52-F5AE3B272A2C}"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2BD34-622C-48F9-BB52-F5AE3B272A2C}"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772BD34-622C-48F9-BB52-F5AE3B272A2C}" type="datetimeFigureOut">
              <a:rPr lang="en-US" smtClean="0"/>
              <a:t>1/25/2013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24BAE0-AD4C-4187-BB44-FD29A02777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72BD34-622C-48F9-BB52-F5AE3B272A2C}" type="datetimeFigureOut">
              <a:rPr lang="en-US" smtClean="0"/>
              <a:t>1/25/2013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24BAE0-AD4C-4187-BB44-FD29A0277771}"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72BD34-622C-48F9-BB52-F5AE3B272A2C}"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72BD34-622C-48F9-BB52-F5AE3B272A2C}"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2BD34-622C-48F9-BB52-F5AE3B272A2C}"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A24BAE0-AD4C-4187-BB44-FD29A027777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2BD34-622C-48F9-BB52-F5AE3B272A2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AE0-AD4C-4187-BB44-FD29A02777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24BAE0-AD4C-4187-BB44-FD29A027777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72BD34-622C-48F9-BB52-F5AE3B272A2C}" type="datetimeFigureOut">
              <a:rPr lang="en-US" smtClean="0"/>
              <a:t>1/25/2013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24BAE0-AD4C-4187-BB44-FD29A027777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72BD34-622C-48F9-BB52-F5AE3B272A2C}" type="datetimeFigureOut">
              <a:rPr lang="en-US" smtClean="0"/>
              <a:t>1/25/2013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24BAE0-AD4C-4187-BB44-FD29A02777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772BD34-622C-48F9-BB52-F5AE3B272A2C}" type="datetimeFigureOut">
              <a:rPr lang="en-US" smtClean="0"/>
              <a:t>1/25/2013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8A24BAE0-AD4C-4187-BB44-FD29A027777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2BD34-622C-48F9-BB52-F5AE3B272A2C}" type="datetimeFigureOut">
              <a:rPr lang="en-US" smtClean="0"/>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4BAE0-AD4C-4187-BB44-FD29A0277771}" type="slidenum">
              <a:rPr lang="en-US" smtClean="0"/>
              <a:t>‹#›</a:t>
            </a:fld>
            <a:endParaRPr lang="en-US"/>
          </a:p>
        </p:txBody>
      </p:sp>
    </p:spTree>
    <p:extLst>
      <p:ext uri="{BB962C8B-B14F-4D97-AF65-F5344CB8AC3E}">
        <p14:creationId xmlns:p14="http://schemas.microsoft.com/office/powerpoint/2010/main" val="55393408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7772BD34-622C-48F9-BB52-F5AE3B272A2C}" type="datetimeFigureOut">
              <a:rPr lang="en-US" smtClean="0"/>
              <a:t>1/25/2013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8A24BAE0-AD4C-4187-BB44-FD29A0277771}"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7772BD34-622C-48F9-BB52-F5AE3B272A2C}" type="datetimeFigureOut">
              <a:rPr lang="en-US" smtClean="0"/>
              <a:t>1/25/2013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8A24BAE0-AD4C-4187-BB44-FD29A0277771}"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772BD34-622C-48F9-BB52-F5AE3B272A2C}" type="datetimeFigureOut">
              <a:rPr lang="en-US" smtClean="0"/>
              <a:t>1/25/2013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A24BAE0-AD4C-4187-BB44-FD29A027777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72BD34-622C-48F9-BB52-F5AE3B272A2C}" type="datetimeFigureOut">
              <a:rPr lang="en-US" smtClean="0"/>
              <a:t>1/25/2013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24BAE0-AD4C-4187-BB44-FD29A027777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752600"/>
            <a:ext cx="7772400" cy="1829761"/>
          </a:xfrm>
        </p:spPr>
        <p:txBody>
          <a:bodyPr>
            <a:normAutofit fontScale="90000"/>
          </a:bodyPr>
          <a:lstStyle/>
          <a:p>
            <a:r>
              <a:rPr lang="en-US" dirty="0" smtClean="0"/>
              <a:t>Current River Soon Becoming Missouri 1</a:t>
            </a:r>
            <a:r>
              <a:rPr lang="en-US" baseline="30000" dirty="0" smtClean="0"/>
              <a:t>st</a:t>
            </a:r>
            <a:r>
              <a:rPr lang="en-US" dirty="0" smtClean="0"/>
              <a:t> State Park</a:t>
            </a:r>
            <a:endParaRPr lang="en-US" dirty="0"/>
          </a:p>
        </p:txBody>
      </p:sp>
      <p:sp>
        <p:nvSpPr>
          <p:cNvPr id="3" name="Subtitle 2"/>
          <p:cNvSpPr>
            <a:spLocks noGrp="1"/>
          </p:cNvSpPr>
          <p:nvPr>
            <p:ph type="subTitle" idx="1"/>
          </p:nvPr>
        </p:nvSpPr>
        <p:spPr>
          <a:xfrm>
            <a:off x="1336964" y="3733800"/>
            <a:ext cx="7772400" cy="1199704"/>
          </a:xfrm>
        </p:spPr>
        <p:txBody>
          <a:bodyPr>
            <a:normAutofit fontScale="92500" lnSpcReduction="20000"/>
          </a:bodyPr>
          <a:lstStyle/>
          <a:p>
            <a:r>
              <a:rPr lang="en-US" dirty="0" smtClean="0"/>
              <a:t>By: Aaron Land</a:t>
            </a:r>
          </a:p>
          <a:p>
            <a:r>
              <a:rPr lang="en-US" dirty="0" smtClean="0"/>
              <a:t>&amp;</a:t>
            </a:r>
          </a:p>
          <a:p>
            <a:r>
              <a:rPr lang="en-US" dirty="0" smtClean="0"/>
              <a:t>Evan Howard</a:t>
            </a:r>
            <a:endParaRPr lang="en-US" dirty="0"/>
          </a:p>
        </p:txBody>
      </p:sp>
    </p:spTree>
    <p:extLst>
      <p:ext uri="{BB962C8B-B14F-4D97-AF65-F5344CB8AC3E}">
        <p14:creationId xmlns:p14="http://schemas.microsoft.com/office/powerpoint/2010/main" val="20306287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Tubing</a:t>
            </a:r>
          </a:p>
          <a:p>
            <a:r>
              <a:rPr lang="en-US" dirty="0" smtClean="0"/>
              <a:t>Kayaking</a:t>
            </a:r>
          </a:p>
          <a:p>
            <a:r>
              <a:rPr lang="en-US" dirty="0" smtClean="0"/>
              <a:t>Canoeing</a:t>
            </a:r>
          </a:p>
          <a:p>
            <a:r>
              <a:rPr lang="en-US" dirty="0" smtClean="0"/>
              <a:t>Horse back riding</a:t>
            </a:r>
          </a:p>
          <a:p>
            <a:r>
              <a:rPr lang="en-US" dirty="0" smtClean="0"/>
              <a:t>Fishing</a:t>
            </a:r>
          </a:p>
          <a:p>
            <a:r>
              <a:rPr lang="en-US" dirty="0" smtClean="0"/>
              <a:t>Swimming</a:t>
            </a:r>
          </a:p>
          <a:p>
            <a:endParaRPr lang="en-US" dirty="0" smtClean="0"/>
          </a:p>
        </p:txBody>
      </p:sp>
      <p:sp>
        <p:nvSpPr>
          <p:cNvPr id="3" name="Title 2"/>
          <p:cNvSpPr>
            <a:spLocks noGrp="1"/>
          </p:cNvSpPr>
          <p:nvPr>
            <p:ph type="title"/>
          </p:nvPr>
        </p:nvSpPr>
        <p:spPr/>
        <p:txBody>
          <a:bodyPr>
            <a:normAutofit fontScale="90000"/>
          </a:bodyPr>
          <a:lstStyle/>
          <a:p>
            <a:r>
              <a:rPr lang="en-US" dirty="0" smtClean="0"/>
              <a:t>Fun Activities to do at the Current River</a:t>
            </a:r>
            <a:endParaRPr lang="en-US" dirty="0"/>
          </a:p>
        </p:txBody>
      </p:sp>
    </p:spTree>
    <p:extLst>
      <p:ext uri="{BB962C8B-B14F-4D97-AF65-F5344CB8AC3E}">
        <p14:creationId xmlns:p14="http://schemas.microsoft.com/office/powerpoint/2010/main" val="234779675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91" y="2"/>
            <a:ext cx="9155782"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152400" y="1295400"/>
            <a:ext cx="8229600" cy="4525963"/>
          </a:xfrm>
        </p:spPr>
        <p:txBody>
          <a:bodyPr>
            <a:noAutofit/>
          </a:bodyPr>
          <a:lstStyle/>
          <a:p>
            <a:r>
              <a:rPr lang="en-US" sz="2400" b="1" dirty="0" smtClean="0">
                <a:solidFill>
                  <a:schemeClr val="bg1"/>
                </a:solidFill>
              </a:rPr>
              <a:t>White tailed deer</a:t>
            </a:r>
          </a:p>
          <a:p>
            <a:r>
              <a:rPr lang="en-US" sz="2400" b="1" dirty="0" smtClean="0">
                <a:solidFill>
                  <a:schemeClr val="bg1"/>
                </a:solidFill>
              </a:rPr>
              <a:t>Snakes</a:t>
            </a:r>
          </a:p>
          <a:p>
            <a:r>
              <a:rPr lang="en-US" sz="2400" b="1" dirty="0" smtClean="0">
                <a:solidFill>
                  <a:schemeClr val="bg1"/>
                </a:solidFill>
              </a:rPr>
              <a:t>Raccoons</a:t>
            </a:r>
          </a:p>
          <a:p>
            <a:r>
              <a:rPr lang="en-US" sz="2400" b="1" dirty="0" smtClean="0">
                <a:solidFill>
                  <a:schemeClr val="bg1"/>
                </a:solidFill>
              </a:rPr>
              <a:t>Fish</a:t>
            </a:r>
          </a:p>
          <a:p>
            <a:r>
              <a:rPr lang="en-US" sz="2400" b="1" dirty="0" smtClean="0">
                <a:solidFill>
                  <a:schemeClr val="bg1"/>
                </a:solidFill>
              </a:rPr>
              <a:t>Birds</a:t>
            </a:r>
          </a:p>
          <a:p>
            <a:r>
              <a:rPr lang="en-US" sz="2400" b="1" dirty="0" smtClean="0">
                <a:solidFill>
                  <a:schemeClr val="bg1"/>
                </a:solidFill>
              </a:rPr>
              <a:t>Opossums</a:t>
            </a:r>
          </a:p>
          <a:p>
            <a:r>
              <a:rPr lang="en-US" sz="2400" b="1" dirty="0" smtClean="0">
                <a:solidFill>
                  <a:schemeClr val="bg1"/>
                </a:solidFill>
              </a:rPr>
              <a:t>Craw Dads</a:t>
            </a:r>
          </a:p>
          <a:p>
            <a:r>
              <a:rPr lang="en-US" sz="2400" b="1" dirty="0" smtClean="0">
                <a:solidFill>
                  <a:schemeClr val="bg1"/>
                </a:solidFill>
              </a:rPr>
              <a:t>Lizards</a:t>
            </a:r>
          </a:p>
          <a:p>
            <a:r>
              <a:rPr lang="en-US" sz="2400" b="1" dirty="0" smtClean="0">
                <a:solidFill>
                  <a:schemeClr val="bg1"/>
                </a:solidFill>
              </a:rPr>
              <a:t>Wild Turkey</a:t>
            </a:r>
          </a:p>
          <a:p>
            <a:r>
              <a:rPr lang="en-US" sz="2400" b="1" dirty="0" smtClean="0">
                <a:solidFill>
                  <a:schemeClr val="bg1"/>
                </a:solidFill>
              </a:rPr>
              <a:t>Hellbenders</a:t>
            </a:r>
          </a:p>
          <a:p>
            <a:r>
              <a:rPr lang="en-US" sz="2400" b="1" dirty="0" smtClean="0">
                <a:solidFill>
                  <a:schemeClr val="bg1"/>
                </a:solidFill>
              </a:rPr>
              <a:t>Squirrels</a:t>
            </a:r>
          </a:p>
          <a:p>
            <a:r>
              <a:rPr lang="en-US" sz="2400" b="1" dirty="0" smtClean="0">
                <a:solidFill>
                  <a:schemeClr val="bg1"/>
                </a:solidFill>
              </a:rPr>
              <a:t>Chipmunks </a:t>
            </a:r>
            <a:endParaRPr lang="en-US" sz="2400" b="1" dirty="0" smtClean="0">
              <a:solidFill>
                <a:schemeClr val="bg1"/>
              </a:solidFill>
            </a:endParaRPr>
          </a:p>
        </p:txBody>
      </p:sp>
      <p:sp>
        <p:nvSpPr>
          <p:cNvPr id="4" name="Title 3"/>
          <p:cNvSpPr>
            <a:spLocks noGrp="1"/>
          </p:cNvSpPr>
          <p:nvPr>
            <p:ph type="title"/>
          </p:nvPr>
        </p:nvSpPr>
        <p:spPr/>
        <p:txBody>
          <a:bodyPr/>
          <a:lstStyle/>
          <a:p>
            <a:r>
              <a:rPr lang="en-US" b="1" dirty="0" smtClean="0">
                <a:solidFill>
                  <a:schemeClr val="bg1"/>
                </a:solidFill>
              </a:rPr>
              <a:t>Animals</a:t>
            </a:r>
            <a:endParaRPr lang="en-US" b="1" dirty="0">
              <a:solidFill>
                <a:schemeClr val="bg1"/>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897185"/>
            <a:ext cx="2895600" cy="2960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95369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Plants</a:t>
            </a:r>
            <a:endParaRPr lang="en-US" dirty="0"/>
          </a:p>
        </p:txBody>
      </p:sp>
      <p:sp>
        <p:nvSpPr>
          <p:cNvPr id="3" name="Content Placeholder 2"/>
          <p:cNvSpPr>
            <a:spLocks noGrp="1"/>
          </p:cNvSpPr>
          <p:nvPr>
            <p:ph idx="1"/>
          </p:nvPr>
        </p:nvSpPr>
        <p:spPr/>
        <p:txBody>
          <a:bodyPr/>
          <a:lstStyle/>
          <a:p>
            <a:r>
              <a:rPr lang="en-US" dirty="0" smtClean="0"/>
              <a:t>Big Blue Stem, and Fescue </a:t>
            </a:r>
            <a:r>
              <a:rPr lang="en-US" dirty="0" smtClean="0"/>
              <a:t>Grass</a:t>
            </a:r>
          </a:p>
          <a:p>
            <a:r>
              <a:rPr lang="en-US" dirty="0" smtClean="0"/>
              <a:t>Poison Sumac, and Poison Ivy</a:t>
            </a:r>
          </a:p>
          <a:p>
            <a:r>
              <a:rPr lang="en-US" dirty="0" smtClean="0"/>
              <a:t>Oak trees</a:t>
            </a:r>
          </a:p>
          <a:p>
            <a:r>
              <a:rPr lang="en-US" dirty="0" smtClean="0"/>
              <a:t>Moss</a:t>
            </a:r>
            <a:endParaRPr lang="en-US" dirty="0"/>
          </a:p>
          <a:p>
            <a:r>
              <a:rPr lang="en-US" dirty="0" smtClean="0"/>
              <a:t>Briers</a:t>
            </a:r>
          </a:p>
        </p:txBody>
      </p:sp>
    </p:spTree>
    <p:extLst>
      <p:ext uri="{BB962C8B-B14F-4D97-AF65-F5344CB8AC3E}">
        <p14:creationId xmlns:p14="http://schemas.microsoft.com/office/powerpoint/2010/main" val="87691012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a:t>
            </a:r>
            <a:r>
              <a:rPr lang="en-US" dirty="0"/>
              <a:t>S</a:t>
            </a:r>
            <a:r>
              <a:rPr lang="en-US" dirty="0" smtClean="0"/>
              <a:t>hould Be a National Park</a:t>
            </a:r>
            <a:endParaRPr lang="en-US" dirty="0"/>
          </a:p>
        </p:txBody>
      </p:sp>
      <p:sp>
        <p:nvSpPr>
          <p:cNvPr id="3" name="Content Placeholder 2"/>
          <p:cNvSpPr>
            <a:spLocks noGrp="1"/>
          </p:cNvSpPr>
          <p:nvPr>
            <p:ph idx="1"/>
          </p:nvPr>
        </p:nvSpPr>
        <p:spPr/>
        <p:txBody>
          <a:bodyPr/>
          <a:lstStyle/>
          <a:p>
            <a:r>
              <a:rPr lang="en-US" dirty="0" smtClean="0"/>
              <a:t>It should be a national park because it has natural beauty, culture, recreational resources, events, activities, and because of its river.</a:t>
            </a:r>
            <a:endParaRPr lang="en-US" dirty="0"/>
          </a:p>
        </p:txBody>
      </p:sp>
    </p:spTree>
    <p:extLst>
      <p:ext uri="{BB962C8B-B14F-4D97-AF65-F5344CB8AC3E}">
        <p14:creationId xmlns:p14="http://schemas.microsoft.com/office/powerpoint/2010/main" val="268851731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Downside to the Current River</a:t>
            </a:r>
            <a:endParaRPr lang="en-US" dirty="0"/>
          </a:p>
        </p:txBody>
      </p:sp>
      <p:sp>
        <p:nvSpPr>
          <p:cNvPr id="3" name="Content Placeholder 2"/>
          <p:cNvSpPr>
            <a:spLocks noGrp="1"/>
          </p:cNvSpPr>
          <p:nvPr>
            <p:ph idx="1"/>
          </p:nvPr>
        </p:nvSpPr>
        <p:spPr/>
        <p:txBody>
          <a:bodyPr/>
          <a:lstStyle/>
          <a:p>
            <a:r>
              <a:rPr lang="en-US" dirty="0" smtClean="0"/>
              <a:t>People are polluting it by riding their four wheelers. They are destroying trails, and littering. And the Hellbender is becoming endangered from the pollution. </a:t>
            </a:r>
            <a:endParaRPr lang="en-US" dirty="0"/>
          </a:p>
        </p:txBody>
      </p:sp>
    </p:spTree>
    <p:extLst>
      <p:ext uri="{BB962C8B-B14F-4D97-AF65-F5344CB8AC3E}">
        <p14:creationId xmlns:p14="http://schemas.microsoft.com/office/powerpoint/2010/main" val="65647337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Current River</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The current river should be brought back to the way it was before. It should stop being polluted because it is destroying the current river. And if it were to stop then it would become the way it was before.</a:t>
            </a:r>
            <a:endParaRPr lang="en-US" dirty="0"/>
          </a:p>
        </p:txBody>
      </p:sp>
    </p:spTree>
    <p:extLst>
      <p:ext uri="{BB962C8B-B14F-4D97-AF65-F5344CB8AC3E}">
        <p14:creationId xmlns:p14="http://schemas.microsoft.com/office/powerpoint/2010/main" val="399331589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a:t>
            </a:r>
            <a:endParaRPr lang="en-US" dirty="0"/>
          </a:p>
        </p:txBody>
      </p:sp>
      <p:sp>
        <p:nvSpPr>
          <p:cNvPr id="3" name="Content Placeholder 2"/>
          <p:cNvSpPr>
            <a:spLocks noGrp="1"/>
          </p:cNvSpPr>
          <p:nvPr>
            <p:ph idx="1"/>
          </p:nvPr>
        </p:nvSpPr>
        <p:spPr/>
        <p:txBody>
          <a:bodyPr/>
          <a:lstStyle/>
          <a:p>
            <a:r>
              <a:rPr lang="en-US" dirty="0" smtClean="0"/>
              <a:t>The absolute location of the Current River is </a:t>
            </a:r>
            <a:endParaRPr lang="en-US" dirty="0"/>
          </a:p>
        </p:txBody>
      </p:sp>
    </p:spTree>
    <p:extLst>
      <p:ext uri="{BB962C8B-B14F-4D97-AF65-F5344CB8AC3E}">
        <p14:creationId xmlns:p14="http://schemas.microsoft.com/office/powerpoint/2010/main" val="170632773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7.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5.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6.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7.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TotalTime>
  <Words>191</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7</vt:i4>
      </vt:variant>
      <vt:variant>
        <vt:lpstr>Slide Titles</vt:lpstr>
      </vt:variant>
      <vt:variant>
        <vt:i4>8</vt:i4>
      </vt:variant>
    </vt:vector>
  </HeadingPairs>
  <TitlesOfParts>
    <vt:vector size="15" baseType="lpstr">
      <vt:lpstr>Concourse</vt:lpstr>
      <vt:lpstr>Mylar</vt:lpstr>
      <vt:lpstr>Office Theme</vt:lpstr>
      <vt:lpstr>Autumn</vt:lpstr>
      <vt:lpstr>Summer</vt:lpstr>
      <vt:lpstr>Apex</vt:lpstr>
      <vt:lpstr>Flow</vt:lpstr>
      <vt:lpstr>Current River Soon Becoming Missouri 1st State Park</vt:lpstr>
      <vt:lpstr>Fun Activities to do at the Current River</vt:lpstr>
      <vt:lpstr>Animals</vt:lpstr>
      <vt:lpstr>Plants</vt:lpstr>
      <vt:lpstr>Why it Should Be a National Park</vt:lpstr>
      <vt:lpstr>The Downside to the Current River</vt:lpstr>
      <vt:lpstr>The New Current River</vt:lpstr>
      <vt:lpstr>Location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River Soon Becoming Missouri 1st State Park</dc:title>
  <dc:creator>Aaron Land</dc:creator>
  <cp:lastModifiedBy>Aaron Land</cp:lastModifiedBy>
  <cp:revision>10</cp:revision>
  <dcterms:created xsi:type="dcterms:W3CDTF">2013-01-24T20:02:02Z</dcterms:created>
  <dcterms:modified xsi:type="dcterms:W3CDTF">2013-01-25T21:03:45Z</dcterms:modified>
</cp:coreProperties>
</file>