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00FB-1DB0-41BD-9C9B-B770B7411E23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F3-8C41-4350-87E4-745BE4E8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00FB-1DB0-41BD-9C9B-B770B7411E23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F3-8C41-4350-87E4-745BE4E8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8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00FB-1DB0-41BD-9C9B-B770B7411E23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F3-8C41-4350-87E4-745BE4E8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0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00FB-1DB0-41BD-9C9B-B770B7411E23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F3-8C41-4350-87E4-745BE4E8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0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00FB-1DB0-41BD-9C9B-B770B7411E23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F3-8C41-4350-87E4-745BE4E8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5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00FB-1DB0-41BD-9C9B-B770B7411E23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F3-8C41-4350-87E4-745BE4E8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6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00FB-1DB0-41BD-9C9B-B770B7411E23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F3-8C41-4350-87E4-745BE4E8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8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00FB-1DB0-41BD-9C9B-B770B7411E23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F3-8C41-4350-87E4-745BE4E8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2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00FB-1DB0-41BD-9C9B-B770B7411E23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F3-8C41-4350-87E4-745BE4E8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9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00FB-1DB0-41BD-9C9B-B770B7411E23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F3-8C41-4350-87E4-745BE4E8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8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00FB-1DB0-41BD-9C9B-B770B7411E23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F3-8C41-4350-87E4-745BE4E8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3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D00FB-1DB0-41BD-9C9B-B770B7411E23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327F3-8C41-4350-87E4-745BE4E8A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3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jsc.nasa.gov/images/pao/STS51I/10062241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jsc.nasa.gov/images/pao/STS51I/1006224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vironment.nationalgeographic.com/environment/global-warming/quiz-global-warmin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spire.cosmic-ray.org/labs/atmosphere/atm_measure2.html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www.classzone.com/books/earth_science/terc/content/visualizations/es2002/es2002page01.cfm?chapter_no=visualization" TargetMode="External"/><Relationship Id="rId2" Type="http://schemas.openxmlformats.org/officeDocument/2006/relationships/hyperlink" Target="http://images.jsc.nasa.gov/images/pao/STS51I/1006224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sszone.com/books/earth_science/terc/content/visualizations/es2004/es2004page01.cfm?chapter_no=visualization" TargetMode="External"/><Relationship Id="rId5" Type="http://schemas.openxmlformats.org/officeDocument/2006/relationships/hyperlink" Target="http://www.classzone.com/books/earth_science/terc/content/visualizations/es1903/es1903page01.cfm?chapter_no=visualization" TargetMode="External"/><Relationship Id="rId4" Type="http://schemas.openxmlformats.org/officeDocument/2006/relationships/hyperlink" Target="http://www.classzone.com/books/earth_science/terc/content/visualizations/es1902/es1902page01.cfm?chapter_no=visualizatio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rshbunny.com/hurricane/images/elan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741218"/>
            <a:ext cx="8061739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6668" y="741218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Earth’s Climate and Atmosphere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571500" indent="-571500" algn="l">
              <a:buAutoNum type="romanUcPeriod"/>
            </a:pPr>
            <a:r>
              <a:rPr lang="en-US" dirty="0" smtClean="0">
                <a:solidFill>
                  <a:srgbClr val="FFFF00"/>
                </a:solidFill>
              </a:rPr>
              <a:t>Global Energy System</a:t>
            </a:r>
          </a:p>
          <a:p>
            <a:pPr marL="571500" indent="-571500" algn="l">
              <a:buAutoNum type="romanUcPeriod"/>
            </a:pPr>
            <a:r>
              <a:rPr lang="en-US" dirty="0" smtClean="0">
                <a:solidFill>
                  <a:srgbClr val="FFFF00"/>
                </a:solidFill>
              </a:rPr>
              <a:t>Atmospheric Effects</a:t>
            </a:r>
          </a:p>
          <a:p>
            <a:pPr marL="571500" indent="-571500" algn="l">
              <a:buAutoNum type="romanUcPeriod"/>
            </a:pPr>
            <a:r>
              <a:rPr lang="en-US" dirty="0" smtClean="0">
                <a:solidFill>
                  <a:srgbClr val="FFFF00"/>
                </a:solidFill>
              </a:rPr>
              <a:t>Global Climates</a:t>
            </a:r>
          </a:p>
        </p:txBody>
      </p:sp>
    </p:spTree>
    <p:extLst>
      <p:ext uri="{BB962C8B-B14F-4D97-AF65-F5344CB8AC3E}">
        <p14:creationId xmlns:p14="http://schemas.microsoft.com/office/powerpoint/2010/main" val="371797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arshbunny.com/hurricane/images/elan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8061739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Global Energy System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Weather vs. Climate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Weather  is the condition of the atmosphere of a at any given time.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Climate is weather averaged over a long period of time.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The Greenhouse effect </a:t>
            </a:r>
            <a:r>
              <a:rPr lang="en-US" smtClean="0">
                <a:solidFill>
                  <a:srgbClr val="FFFF00"/>
                </a:solidFill>
              </a:rPr>
              <a:t>– </a:t>
            </a:r>
            <a:r>
              <a:rPr lang="en-US" smtClean="0">
                <a:solidFill>
                  <a:srgbClr val="FFFF00"/>
                </a:solidFill>
                <a:hlinkClick r:id="rId4"/>
              </a:rPr>
              <a:t>Global Warming Quiz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Why doesn’t the equator region boil because of the sun?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How does the world temperature balance work?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2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arshbunny.com/hurricane/images/elan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8061739" cy="55626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reflection stA="0" endPos="65000" dist="50800" dir="5400000" sy="-100000" algn="bl" rotWithShape="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Air Pressure and Wind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The force exerted by air is called </a:t>
            </a:r>
            <a:r>
              <a:rPr lang="en-US" sz="3200" b="1" dirty="0" smtClean="0">
                <a:solidFill>
                  <a:schemeClr val="bg1"/>
                </a:solidFill>
              </a:rPr>
              <a:t>air pressure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Air pressures creates winds and ocean currents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</a:rPr>
              <a:t>Hot air _________________.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</a:rPr>
              <a:t>Cool air _________________.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Wind always flow from high to low pressure.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</a:rPr>
              <a:t>Click on picture to answer the following question.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Determine the relationship between atmospheric pressure and altitude.?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Determine the relationship between temperature and altitude.?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Determine the location of ozone in the Earth’s atmosphere?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4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arshbunny.com/hurricane/images/elan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8061739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Air Pressure makes wind and storms(Cont.)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How does pressure change when a large storm passed overhead?  </a:t>
            </a:r>
            <a:r>
              <a:rPr lang="en-US" dirty="0" smtClean="0">
                <a:solidFill>
                  <a:srgbClr val="FFFF00"/>
                </a:solidFill>
                <a:hlinkClick r:id="rId4"/>
              </a:rPr>
              <a:t>See here</a:t>
            </a:r>
            <a:endParaRPr lang="en-US" dirty="0" smtClean="0">
              <a:solidFill>
                <a:srgbClr val="FFFF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Why is there always wind on the ocean next to land? </a:t>
            </a:r>
            <a:r>
              <a:rPr lang="en-US" dirty="0" smtClean="0">
                <a:solidFill>
                  <a:srgbClr val="FFFF00"/>
                </a:solidFill>
                <a:hlinkClick r:id="rId5"/>
              </a:rPr>
              <a:t>See here</a:t>
            </a:r>
            <a:endParaRPr lang="en-US" dirty="0" smtClean="0">
              <a:solidFill>
                <a:srgbClr val="FFFF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Most rain storms in the Equatorial region occurs like this.  </a:t>
            </a:r>
            <a:r>
              <a:rPr lang="en-US" dirty="0" smtClean="0">
                <a:solidFill>
                  <a:srgbClr val="FFFF00"/>
                </a:solidFill>
                <a:hlinkClick r:id="rId6"/>
              </a:rPr>
              <a:t>See here</a:t>
            </a:r>
            <a:endParaRPr lang="en-US" dirty="0" smtClean="0">
              <a:solidFill>
                <a:srgbClr val="FFFF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Most rain storms in the temperate zones (Missouri) are caused by fronts. </a:t>
            </a:r>
            <a:r>
              <a:rPr lang="en-US" dirty="0" smtClean="0">
                <a:solidFill>
                  <a:srgbClr val="FFFF00"/>
                </a:solidFill>
                <a:hlinkClick r:id="rId7"/>
              </a:rPr>
              <a:t>See here </a:t>
            </a:r>
            <a:endParaRPr lang="en-US" dirty="0" smtClean="0">
              <a:solidFill>
                <a:srgbClr val="FFFF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Orographic Effect  see Mr. Stratton drawing…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4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two determining factors in climate are </a:t>
            </a:r>
          </a:p>
          <a:p>
            <a:pPr lvl="1"/>
            <a:r>
              <a:rPr lang="en-US" dirty="0" smtClean="0"/>
              <a:t>Precipitation</a:t>
            </a:r>
          </a:p>
          <a:p>
            <a:pPr lvl="1"/>
            <a:r>
              <a:rPr lang="en-US" dirty="0" smtClean="0"/>
              <a:t>Temperature</a:t>
            </a:r>
            <a:endParaRPr lang="en-US" dirty="0"/>
          </a:p>
          <a:p>
            <a:r>
              <a:rPr lang="en-US" dirty="0" smtClean="0"/>
              <a:t>Turn to the map on Pp. 28-29.  answer the following questions.</a:t>
            </a:r>
          </a:p>
          <a:p>
            <a:pPr lvl="1"/>
            <a:r>
              <a:rPr lang="en-US" dirty="0" smtClean="0"/>
              <a:t>Which climates cover most of the following countries?</a:t>
            </a:r>
          </a:p>
          <a:p>
            <a:pPr lvl="2"/>
            <a:r>
              <a:rPr lang="en-US" dirty="0" smtClean="0"/>
              <a:t>Canada</a:t>
            </a:r>
          </a:p>
          <a:p>
            <a:pPr lvl="2"/>
            <a:r>
              <a:rPr lang="en-US" dirty="0" smtClean="0"/>
              <a:t>Australia</a:t>
            </a:r>
          </a:p>
          <a:p>
            <a:pPr lvl="2"/>
            <a:r>
              <a:rPr lang="en-US" dirty="0" smtClean="0"/>
              <a:t>Columbia</a:t>
            </a:r>
          </a:p>
          <a:p>
            <a:pPr lvl="2"/>
            <a:r>
              <a:rPr lang="en-US" dirty="0" smtClean="0"/>
              <a:t>Libya</a:t>
            </a:r>
          </a:p>
          <a:p>
            <a:pPr lvl="2"/>
            <a:r>
              <a:rPr lang="en-US" dirty="0" smtClean="0"/>
              <a:t>Germany</a:t>
            </a:r>
          </a:p>
          <a:p>
            <a:pPr lvl="2"/>
            <a:r>
              <a:rPr lang="en-US" dirty="0" smtClean="0"/>
              <a:t>Iran</a:t>
            </a:r>
          </a:p>
          <a:p>
            <a:pPr lvl="2"/>
            <a:r>
              <a:rPr lang="en-US" dirty="0" smtClean="0"/>
              <a:t>Kenya</a:t>
            </a:r>
          </a:p>
          <a:p>
            <a:pPr lvl="2"/>
            <a:r>
              <a:rPr lang="en-US" dirty="0" smtClean="0"/>
              <a:t>Ethiopia</a:t>
            </a:r>
          </a:p>
          <a:p>
            <a:pPr lvl="2"/>
            <a:r>
              <a:rPr lang="en-US" dirty="0" smtClean="0"/>
              <a:t>Uruguay</a:t>
            </a:r>
          </a:p>
          <a:p>
            <a:pPr lvl="2"/>
            <a:r>
              <a:rPr lang="en-US" dirty="0" smtClean="0"/>
              <a:t>Italy</a:t>
            </a:r>
          </a:p>
          <a:p>
            <a:pPr lvl="2"/>
            <a:r>
              <a:rPr lang="en-US" dirty="0" smtClean="0"/>
              <a:t>Korea</a:t>
            </a:r>
          </a:p>
          <a:p>
            <a:pPr lvl="2"/>
            <a:r>
              <a:rPr lang="en-US" dirty="0" smtClean="0"/>
              <a:t>Iceland</a:t>
            </a:r>
          </a:p>
          <a:p>
            <a:pPr lvl="2"/>
            <a:endParaRPr lang="en-US" dirty="0" smtClean="0"/>
          </a:p>
        </p:txBody>
      </p:sp>
      <p:pic>
        <p:nvPicPr>
          <p:cNvPr id="1026" name="Picture 2" descr="https://encrypted-tbn2.google.com/images?q=tbn:ANd9GcRtwIlkmRK4JD3LhvgvNdy-o2D-WGdnDYA0AZYThldTNDUnaRh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709" y="3505200"/>
            <a:ext cx="4800600" cy="290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0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259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Earth’s Climate and Atmosphere</vt:lpstr>
      <vt:lpstr>Global Energy System</vt:lpstr>
      <vt:lpstr>PowerPoint Presentation</vt:lpstr>
      <vt:lpstr>Air Pressure makes wind and storms(Cont.)</vt:lpstr>
      <vt:lpstr>Climate</vt:lpstr>
    </vt:vector>
  </TitlesOfParts>
  <Company>EMINTS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and Atmosphere</dc:title>
  <dc:creator>EMINTS</dc:creator>
  <cp:lastModifiedBy>EMINTS</cp:lastModifiedBy>
  <cp:revision>15</cp:revision>
  <dcterms:created xsi:type="dcterms:W3CDTF">2012-01-22T20:56:25Z</dcterms:created>
  <dcterms:modified xsi:type="dcterms:W3CDTF">2013-01-29T15:05:02Z</dcterms:modified>
</cp:coreProperties>
</file>